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83" r:id="rId5"/>
    <p:sldId id="284" r:id="rId6"/>
    <p:sldId id="260" r:id="rId7"/>
    <p:sldId id="259" r:id="rId8"/>
    <p:sldId id="261" r:id="rId9"/>
    <p:sldId id="262" r:id="rId10"/>
    <p:sldId id="263" r:id="rId11"/>
    <p:sldId id="276" r:id="rId12"/>
    <p:sldId id="277" r:id="rId13"/>
    <p:sldId id="273" r:id="rId14"/>
    <p:sldId id="285" r:id="rId15"/>
    <p:sldId id="286" r:id="rId16"/>
    <p:sldId id="274" r:id="rId17"/>
    <p:sldId id="275" r:id="rId18"/>
    <p:sldId id="267" r:id="rId19"/>
    <p:sldId id="272" r:id="rId20"/>
    <p:sldId id="280" r:id="rId21"/>
    <p:sldId id="281" r:id="rId22"/>
    <p:sldId id="282" r:id="rId23"/>
    <p:sldId id="288" r:id="rId24"/>
    <p:sldId id="289" r:id="rId25"/>
    <p:sldId id="290" r:id="rId26"/>
    <p:sldId id="291" r:id="rId27"/>
    <p:sldId id="292" r:id="rId28"/>
    <p:sldId id="294" r:id="rId29"/>
    <p:sldId id="293" r:id="rId30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99"/>
    <a:srgbClr val="008000"/>
    <a:srgbClr val="009900"/>
    <a:srgbClr val="3366FF"/>
    <a:srgbClr val="CC3300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>
      <p:cViewPr varScale="1">
        <p:scale>
          <a:sx n="69" d="100"/>
          <a:sy n="69" d="100"/>
        </p:scale>
        <p:origin x="-1416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bg bwMode="gray"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2910" y="1142984"/>
            <a:ext cx="7858180" cy="1470025"/>
          </a:xfrm>
        </p:spPr>
        <p:txBody>
          <a:bodyPr/>
          <a:lstStyle>
            <a:lvl1pPr>
              <a:defRPr baseline="0">
                <a:ea typeface="+mj-ea"/>
              </a:defRPr>
            </a:lvl1pPr>
          </a:lstStyle>
          <a:p>
            <a:r>
              <a:rPr lang="ru-RU" smtClean="0"/>
              <a:t>Образец заголовка</a:t>
            </a:r>
            <a:endParaRPr lang="ru-RU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1472" y="3071810"/>
            <a:ext cx="8001056" cy="642942"/>
          </a:xfrm>
        </p:spPr>
        <p:txBody>
          <a:bodyPr/>
          <a:lstStyle>
            <a:lvl1pPr marL="0" indent="0" algn="ctr">
              <a:buNone/>
              <a:defRPr>
                <a:solidFill>
                  <a:schemeClr val="accent5">
                    <a:lumMod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7BFAD-A6D9-405D-9B9D-4598F17E8A4D}" type="datetimeFigureOut">
              <a:rPr lang="ru-RU" smtClean="0"/>
              <a:pPr/>
              <a:t>04.09.2016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919BA-4CD8-4F10-95EF-FF653136EA91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7BFAD-A6D9-405D-9B9D-4598F17E8A4D}" type="datetimeFigureOut">
              <a:rPr lang="ru-RU" smtClean="0"/>
              <a:pPr/>
              <a:t>04.09.2016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919BA-4CD8-4F10-95EF-FF653136EA91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7BFAD-A6D9-405D-9B9D-4598F17E8A4D}" type="datetimeFigureOut">
              <a:rPr lang="ru-RU" smtClean="0"/>
              <a:pPr/>
              <a:t>04.09.2016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919BA-4CD8-4F10-95EF-FF653136EA91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7BFAD-A6D9-405D-9B9D-4598F17E8A4D}" type="datetimeFigureOut">
              <a:rPr lang="ru-RU" smtClean="0"/>
              <a:pPr/>
              <a:t>04.09.2016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919BA-4CD8-4F10-95EF-FF653136EA91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accent5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7BFAD-A6D9-405D-9B9D-4598F17E8A4D}" type="datetimeFigureOut">
              <a:rPr lang="ru-RU" smtClean="0"/>
              <a:pPr/>
              <a:t>04.09.2016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919BA-4CD8-4F10-95EF-FF653136EA91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7BFAD-A6D9-405D-9B9D-4598F17E8A4D}" type="datetimeFigureOut">
              <a:rPr lang="ru-RU" smtClean="0"/>
              <a:pPr/>
              <a:t>04.09.2016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919BA-4CD8-4F10-95EF-FF653136EA91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00277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00277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7BFAD-A6D9-405D-9B9D-4598F17E8A4D}" type="datetimeFigureOut">
              <a:rPr lang="ru-RU" smtClean="0"/>
              <a:pPr/>
              <a:t>04.09.2016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919BA-4CD8-4F10-95EF-FF653136EA91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7BFAD-A6D9-405D-9B9D-4598F17E8A4D}" type="datetimeFigureOut">
              <a:rPr lang="ru-RU" smtClean="0"/>
              <a:pPr/>
              <a:t>04.09.2016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919BA-4CD8-4F10-95EF-FF653136EA91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7BFAD-A6D9-405D-9B9D-4598F17E8A4D}" type="datetimeFigureOut">
              <a:rPr lang="ru-RU" smtClean="0"/>
              <a:pPr/>
              <a:t>04.09.2016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919BA-4CD8-4F10-95EF-FF653136EA91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7BFAD-A6D9-405D-9B9D-4598F17E8A4D}" type="datetimeFigureOut">
              <a:rPr lang="ru-RU" smtClean="0"/>
              <a:pPr/>
              <a:t>04.09.2016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919BA-4CD8-4F10-95EF-FF653136EA91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7BFAD-A6D9-405D-9B9D-4598F17E8A4D}" type="datetimeFigureOut">
              <a:rPr lang="ru-RU" smtClean="0"/>
              <a:pPr/>
              <a:t>04.09.2016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919BA-4CD8-4F10-95EF-FF653136EA91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Pr>
        <a:blipFill dpi="0" rotWithShape="1">
          <a:blip r:embed="rId1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002060"/>
                </a:solidFill>
              </a:defRPr>
            </a:lvl1pPr>
          </a:lstStyle>
          <a:p>
            <a:fld id="{B507BFAD-A6D9-405D-9B9D-4598F17E8A4D}" type="datetimeFigureOut">
              <a:rPr lang="ru-RU" smtClean="0"/>
              <a:pPr/>
              <a:t>04.09.2016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002060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2060"/>
                </a:solidFill>
              </a:defRPr>
            </a:lvl1pPr>
          </a:lstStyle>
          <a:p>
            <a:fld id="{6E2919BA-4CD8-4F10-95EF-FF653136EA91}" type="slidenum">
              <a:rPr lang="ru-RU" smtClean="0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b="1" kern="1200" cap="none" spc="0" baseline="0">
          <a:ln w="1905">
            <a:solidFill>
              <a:schemeClr val="bg1">
                <a:lumMod val="95000"/>
              </a:schemeClr>
            </a:solidFill>
          </a:ln>
          <a:solidFill>
            <a:srgbClr val="00339A"/>
          </a:solidFill>
          <a:effectLst>
            <a:innerShdw blurRad="69850" dist="43180" dir="5400000">
              <a:srgbClr val="000000">
                <a:alpha val="65000"/>
              </a:srgbClr>
            </a:innerShdw>
          </a:effectLst>
          <a:latin typeface="+mj-lt"/>
          <a:ea typeface="+mj-ea"/>
          <a:cs typeface="Tahoma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Tx/>
        <a:buBlip>
          <a:blip r:embed="rId14"/>
        </a:buBlip>
        <a:defRPr sz="3200" kern="1200" baseline="0">
          <a:solidFill>
            <a:schemeClr val="accent5">
              <a:lumMod val="50000"/>
            </a:schemeClr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Tx/>
        <a:buBlip>
          <a:blip r:embed="rId15"/>
        </a:buBlip>
        <a:defRPr sz="2800" kern="1200" baseline="0">
          <a:solidFill>
            <a:schemeClr val="accent5">
              <a:lumMod val="5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Tx/>
        <a:buBlip>
          <a:blip r:embed="rId14"/>
        </a:buBlip>
        <a:defRPr sz="2400" kern="1200" baseline="0">
          <a:solidFill>
            <a:schemeClr val="accent5">
              <a:lumMod val="5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Tx/>
        <a:buBlip>
          <a:blip r:embed="rId15"/>
        </a:buBlip>
        <a:defRPr sz="2000" kern="1200" baseline="0">
          <a:solidFill>
            <a:schemeClr val="accent5">
              <a:lumMod val="5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Tx/>
        <a:buBlip>
          <a:blip r:embed="rId14"/>
        </a:buBlip>
        <a:defRPr sz="2000" kern="1200" baseline="0">
          <a:solidFill>
            <a:schemeClr val="accent5">
              <a:lumMod val="5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Tx/>
        <a:buBlip>
          <a:blip r:embed="rId15"/>
        </a:buBlip>
        <a:defRPr sz="1800" kern="1200">
          <a:solidFill>
            <a:schemeClr val="accent5">
              <a:lumMod val="50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Tx/>
        <a:buBlip>
          <a:blip r:embed="rId14"/>
        </a:buBlip>
        <a:defRPr sz="1800" kern="1200">
          <a:solidFill>
            <a:schemeClr val="accent5">
              <a:lumMod val="50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Tx/>
        <a:buBlip>
          <a:blip r:embed="rId15"/>
        </a:buBlip>
        <a:defRPr sz="1600" kern="1200">
          <a:solidFill>
            <a:schemeClr val="accent5">
              <a:lumMod val="50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Tx/>
        <a:buBlip>
          <a:blip r:embed="rId14"/>
        </a:buBlip>
        <a:defRPr sz="1400" kern="1200">
          <a:solidFill>
            <a:schemeClr val="accent5">
              <a:lumMod val="50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emf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emf"/><Relationship Id="rId3" Type="http://schemas.openxmlformats.org/officeDocument/2006/relationships/image" Target="../media/image9.emf"/><Relationship Id="rId7" Type="http://schemas.openxmlformats.org/officeDocument/2006/relationships/image" Target="../media/image13.em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emf"/><Relationship Id="rId11" Type="http://schemas.openxmlformats.org/officeDocument/2006/relationships/image" Target="../media/image17.png"/><Relationship Id="rId5" Type="http://schemas.openxmlformats.org/officeDocument/2006/relationships/image" Target="../media/image11.emf"/><Relationship Id="rId10" Type="http://schemas.openxmlformats.org/officeDocument/2006/relationships/image" Target="../media/image16.png"/><Relationship Id="rId4" Type="http://schemas.openxmlformats.org/officeDocument/2006/relationships/image" Target="../media/image10.emf"/><Relationship Id="rId9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uk-UA" dirty="0" smtClean="0"/>
              <a:t>Математика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uk-UA" dirty="0" smtClean="0"/>
              <a:t>1 клас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xmlns="" val="198998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>
                <a:effectLst/>
              </a:rPr>
              <a:t>Скільки</a:t>
            </a:r>
            <a:r>
              <a:rPr lang="ru-RU" dirty="0">
                <a:effectLst/>
              </a:rPr>
              <a:t> </a:t>
            </a:r>
            <a:r>
              <a:rPr lang="ru-RU" dirty="0" err="1">
                <a:effectLst/>
              </a:rPr>
              <a:t>всього</a:t>
            </a:r>
            <a:r>
              <a:rPr lang="ru-RU" dirty="0">
                <a:effectLst/>
              </a:rPr>
              <a:t> </a:t>
            </a:r>
            <a:r>
              <a:rPr lang="ru-RU" dirty="0" err="1">
                <a:effectLst/>
              </a:rPr>
              <a:t>овочів</a:t>
            </a:r>
            <a:r>
              <a:rPr lang="ru-RU" dirty="0">
                <a:effectLst/>
              </a:rPr>
              <a:t>?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535715" y="1600200"/>
            <a:ext cx="6072570" cy="4525963"/>
          </a:xfrm>
        </p:spPr>
      </p:pic>
    </p:spTree>
    <p:extLst>
      <p:ext uri="{BB962C8B-B14F-4D97-AF65-F5344CB8AC3E}">
        <p14:creationId xmlns:p14="http://schemas.microsoft.com/office/powerpoint/2010/main" xmlns="" val="3436980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uk-UA" dirty="0" smtClean="0"/>
              <a:t>Порівняння предметів за величиною</a:t>
            </a:r>
            <a:endParaRPr lang="ru-RU" dirty="0"/>
          </a:p>
        </p:txBody>
      </p:sp>
      <p:pic>
        <p:nvPicPr>
          <p:cNvPr id="1331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95536" y="1763148"/>
            <a:ext cx="2143125" cy="213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699792" y="2532450"/>
            <a:ext cx="1358864" cy="1354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516216" y="1772816"/>
            <a:ext cx="2143125" cy="2143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932040" y="2494065"/>
            <a:ext cx="1431602" cy="14316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8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475656" y="4293096"/>
            <a:ext cx="2133600" cy="2143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AutoShape 8" descr="data:image/jpeg;base64,/9j/4AAQSkZJRgABAQAAAQABAAD/2wCEAAkGBw8QDxIPDhANDw8PDw8PDg4NDRQNEBAPFREWFxUVFBQYHCggGBonHRQUITEiJSkrLi4uFx8zODMsNygtLiwBCgoKDg0OGxAQGCwlICUtLCwtLCwsLCwrLC0sLC0sLCwsLCwsLCwsLCwsLCwsLCwsLCwsLC8sLCwsLCwsLC8sLP/AABEIAOEA4AMBEQACEQEDEQH/xAAcAAABBQEBAQAAAAAAAAAAAAAAAQIDBAUGBwj/xABFEAABAwIBBgkJBgUDBQAAAAABAAIDBBEhBQYSMUFRBxMiMmFxgZGhFCNCUnKCscHRJENikqLCM2Oy4fAWU7M0RFRzk//EABsBAAICAwEAAAAAAAAAAAAAAAABAgMEBQYH/8QAPBEAAgECAgYIBQQBAgcBAAAAAAECAxEEIQUSMUFRYRMicYGRobHRBhQyweEjQlLwYhVyM4KSosLi8UP/2gAMAwEAAhEDEQA/APcUACABAAgAQAIAEACABAAgAKAKVRlelj/iVFMw7nzsafEqapzexMsjSnLZF+BX/wBSUP8A5VOeqQH4KXQ1P4sl0FX+LM2uz5o4zZonmthpRR2Zf2nkX7LqccLN8iccJN7cjMk4R4/RppD7Uob8AVYsG+JYsE98hG8I7dtK4dU4P7Qj5N/yH8k/5F2nz+pnc6Gob0gMcB+pQeFkt6F8jPc0bFHnJRy4Nma07pQY/F2HiqnSmtxVLC1Y/t8MzVBviMQdRCrMcVAAgAQAIAEACABAAgAQAIAEACABAAgAQAIAiqamOJhfK9kbG63yODGjtKai5OyQ4xcnZI5LKfCFTMu2mjkqHesfMxd5Fz3W6Vlwwcn9TsZsMDN5ydvNnNVueWUJua9kDfVgjF7dLnXPdZZEcNSjuuZMcLSjtV+0xqgyzfxpZpdvnpXSeDirlaOxWL1qx+lJdgMpANg7knITmyVtOEtYWsTMZZRbItiSUrHbLHe3BF2K7RTlo3NxHKG8ax1hS1iakmTU7VCTLomnBGqmy1I0aOtmp8YnuaPUPKYetpw+araUtpCrh4VF1l7nVZFzljnIjkAimOAF+Q8/hOw9B8VROk45rYafEYOVPOOaN5VGGCABAAgAQAIAEACABAAgAQAIAEACAOLziz8jiJiow2eUYGUnzLD0W556sOnYsylhHLOeS8zOo4JyznkvP8HBV1XPUv4yokfK7ZpHkt9lowb2BZ0YxgrRRsIxjTVoqwRwpNiciy2NRuRbJAxK5G48NSELZAAgQqAAKMpRjFyk7JbRpXyRNHRjWde4alx+O+J5XccNHL+T+y9/BGwpUGl1mWWtA1BaV6bxzd3U8l7GRqRFcbrKofEWKpvr2kuyz8V7MTgmZ9Y1zTcavWGw/JZ2K+IHWgo0Lx48exe+3sOc05WxNCKVNWi9sl6cu3fsRrZNzxqorCTRnZufyX26Hj5grGoaXrQyn1l5+JzVPG1I7czssj5x01VZrHaEn+1JyXe7sd2LeYbHUq+UXnwe02NHE06mS28DXWYZAIAEACABAAgAQAIAEACAI55mRsc+RzWMYC5z3GzWtGskppNuyGk27I8szrzvkrCYafSjpdROLXzj8W5v4du3cNnQw6p5y2+ht8PhVS60s36f3/4YEMKvbL3ItMYoNkGyVoSIkgSEOSEKgAQAqAsJdAWZYpW4k7tS5f4nxMoUY0Y/ubv2K2Xi/Iy8JC8nJ7iyuHM8EACAIZXKcURnGM4uMldPajNlYAcNWxZMXc890rgflK+rH6Xmvbu9LER+GI6CrE7Zo1h1Ob+ej4rR1ZdJHqEvOkZ7Xrjx61usHpSUerVzXHf38fUz6GNccqma47/z6nf087JGh8bmvY4Xa5puCOgroIyUldPI2sZKSuiRMYIAEACABAAgAQAhNsTgBrKAPJ89M5TWScTCT5LG7C337x6Z/CNg7d1trh6HRq72+huMNh+iWtL6vT+7zCijVzZe2WWBQIMkCQnkrk7IHnYe3BSVOT3GuraUwlL6qi7s/S5YjoXHWQOrFS6F7zX1PiCivog322Xv6FllA3aXHuCfRIxJ6drS+mKXi/b0Jm0cY9HvJKepEx5aUxUv327EvYkELBqa38oT1VwMeWLry21JeLCw3BSSRTKpN7W/EjcpopbK80mjY7L2XJfF2FlOjTrL9raffa3p5nU/C2JUalSi3tSa7r39fIc14K8/asdsOSARyEBUqHK6CEzP4y5IWRq2RzPxIk6MHv1vVfhCOTRyBC9TQjTzdzklon4XfA4+chJ/Uzc7wO3YRsMHjJUHbbHh7F9DESovLNcPbmerZOr4qiJs0Lg9jxgRrB2gjYRuXTQnGcdaLyN3TqRnHWi8iypkwQAIAEACABAHC8JGXyxvkUR5crb1BHoxHUzrdt6PaWdhKN3rvuNhgqN30j3bO04CJizmbCUrK7LccZVkcPOXI0GL+IcFQyjLXfCOa8dnhcsxQjbirlh4rbmc7iPibFVMqSUF/wBT8Xl5FyJoGoAKWqlsRqKuJrV3erNy7X9thZYosUSZqgy+JIFEuQ4JEwQA0piZE5EpxhFyk7JZtvYiKi5NRirtliHJgeCJNRFrDZ/dcNpf4glik6GGXU3yazl2J7Fz29h1mi9D/LyVes+utiW7t4vy7THraeWldaS5jJ5EoHJPQdzujuXOToZXR1VKsp9osVUDtWJKm0X3HvnCSgwuZ9XUDesinBkWzPjlIJNsDs22W2jglKn1smUY3Q0MdRSnJxktnDvW/wAmiwJARgsGpRnTdpI4HH6OxGCnqVo9jWx9j+zz5EbyoowCtIVYgNPNfOR9DNfF0DyOPiG0eu38Q8dW4jY4PFOjLkX4eu6Mr7t6/u89kpalkrGyxOD43tDmObqIK6OMlJXRvYyUldbCVMYIAEACAKuU65lPDJPJzYmFx3m2oDpJsO1ShFykoonCDnJRW88QqKp80r5pDeSV5e+2oE7B0AWA6Aujo4V2S2Ihj9PUMKuioLWksv8AFd+/u8SeILMjTjDYjicbpHE4t/qzuuGxeHvmWowhmvLMYVbJxLLFWy1EzVBl0SZqgy+JIColqHXSJCEoAbrwCrrVqdCm6lR2itrJU6c6s1CCu3uNCiotp1rz7SWlaukZasbxprYt75y+y2LtOywGjqeDjrPOe98OS99/kasUNlRToJGXKdyR0LXAtcA5pFnNcA4EbiDrWQoFeszEq806dxvGZITuY7SZ+V17dhChPDwe4yIYuotuZmy5qkf9w4jdxQB79JYVSnGGxGTHFN7jna2iEcrmXLtEixduIB+a2GChCVJVLZ/mxtsPCLip7yPi1nWMnWGlijKCkrNFdalTr03TqxTi9z/vntI3lauvhXTzWw890xoKeCbq0+tT849vLg/G2+vI5UpHPlSVytihHX8GudHETCjmd5id3mXE4RTHZ0Ndq67byVtsBX1X0ctm4z8FiNWWo9j2cn+T1tbc24IAEACAPNOFHL2k9tBEcG6MlSR62tkfdZx629K3Wi8N/wDrLu9zU6SxcoLo4O19vZw79/I42Bq3hzM2XYwosx2Wo1WyJYYoMmidhVbLUStcotF0SVrlBotTHhyVixMXSSsSuANzYa1XWq06NN1KjtFZtk6dOdWahBXb2I06Gj2nWvOtI6Rq6Sq8Ka+mP3fP02Le322BwMMFDjN7X9ly9fJa8UVkUqSSL5SuTALISK7ipiGuUZDRTqFr6+wyIHGZfj89fe0fEj6LK0W70muDf2ZvcJL9Mz9FbIyLgWIHchkYotEsmrPYZ1VHbEatvQsCtQ1c47DgtO6CeFviKC/T3r+P/r6dhnyuVUUcuUpnK6KEe68HmcXl1E0vN54LRT73EDkv94eIct7h6vSQ5m+wtbpad3t3nUK8yQQBRy5lNlJTS1L9UTC4C9tJ2prR0lxA7VZSpupNQW8hUmoRcnuPBxK+V7pZTpSSvc97t7nG57F11KChFRWxHI4io5ycmXYgrDBky2xRZSydigxEzSoMmiZrlBosRIHqNixMeHpWLUx2mlYmpCh98AoTlGEXOTslm29yJxUpyUYq7exGxk6iti7WfBecaV0nLSVXVhlSi8lxf8n9lu7TuNG6Pjg4a0s5va+HJffj4G1FHZVUqaijLlK5MFkorFQIRADXqEiSKk6waxfA5TOActp6HfEfVXaKf1rmv75G4wj6rMuy25lAQgdyN4SJIpzBQZekmrMw66PRxHN+CxZ07PI860/oN4KfTUV+m/8AtfDs4Pue6+bI66aRzR1nBdlnybKDGONoqrzDxfDTJ82evS5PvlZeFqas7cTMwVXUqW3M93W1N2CAPM+F3K13Q0TTgPtE1u1sY/rNvZK3Gi6O2o+xfc1Ok6tkoLtOIp2reI52bLsYTMaRYakytkrSosRI1yi0TRIHKNiaHB6ViSY4PSsTTF4xKxLWNvJNCee8YnUNw+q8809pf52fy9F/pp5v+TX/AIrdxeeyx2+htGfLR6equu9i/ivd7+Gzib8TLLWUoKKNvKVydqyUVMcpEQSuMEXAY8quTJIqTlYVVl8Dl84dbPf+St0T9dT/AJfubbCbGZQW6MsCUAQyFImipMVBl8TPqBe4Kgy2dKFaDp1FeLVmjDqItE9Gwqs8n0zoqejsR0bzi84vivdb/HYyON5aQ5pIc0hzSNYINwQhOzualOzuj6YyLXippoagYcdDHIRuLmgkdhuOxbyEtaKZ0kJa0VLiXVIkfP2W8oeV1s9Re7ZJTxZ/lN5LP0tC6nC0+jpqJy+Mqa9RsdCFlo1k2W2JlDJQkQHgpAODkhjg5KxIdppWHcXTSsSua2RaHTIkcOSOYN53rjPibTDjfBUHm/rfBfxXN7+Cy35dX8P6K17Yqssl9K4v+XYt3PPcr9PCyy5GlBJHWSdyy0LLiUslCsTIiouIRK4AlcCN5VcmTRUnKw6rL4HM5wHFnvfJX6J+up3fc22E2MybrdGXYa5yBpEEj0ixIqTOUGXRRRmcosyYoz6gA61WzE0rouGkcK6Msnti+D9nsfLnYoEWwSPGatKdGbp1FaSdmuDR7jwRVnGZMDNsE0sWO4kSD/kt2LbYSV6fYbfAyvSXI3M8q7yfJ9TKDouELmMO57+Qw/mcFsMNDXqxjzL689SnJ8jwmkZgF1MTk6rNSIKxGHIsNTKWPCREddABdIYt0AGkiw7l7JdEZn430Bzjv6FodP6YWj6Fof8AEllFcOMnyXm+VzdaF0W8dVvP/hx+rn/iu3fwXcdhTxgAAYALzKmm3rSd28297fE9EdkrLYi4wLLiVMlarUytjwpXIhdK4BdK4BdFwIpCqpMnEpzlYlRmRA5jOF2LPf8A2rK0RtqP/b9zbYNZPuMjSW5Mywxz0EkitI9RLIoqyvUWXRRTmcosviilK5QZkRRWeL47vgo7zgvjTRNrY6muCn9pfZ9x6lwIVBLKuLY10Eg63B4P9DVssE8mjktHSykjY4Xqktye1g++qYmH2Wtc/wCLGre6NjetfgvwW6Qlaj2s8tpQuhRzFRmjEFNGJInamVscmRBABdIBboGSU8LpHBjdZ8BtJWLjcZSwdCVeq8o+L4Jc3sRk4TC1MVWjRprN+S3t8kdjk+lbGwNbs7ydpK8gxWLq43ESxFXa925LclyXm7vaz1HC4WnhKMaNPYvN72+38GjGE4om2TtVyK2SAqdyA66dxBdK4CXSuAEpNgQyFVyZZEpzFYlRl8EctnG/lsHQ74j6LP0R9M3zRuMGuqzHL1tzMsQvekTSK8j0ixIqyvUWXRRUleosviipI5QL4kYOKTK8Th4YmjKjU2STT7z0XgVfapqWb4GO6w1+v9Sz8C82eN0MPPDYipQnti7eD+5rcM0nm6Rm+WV35WAfuXS6LXWk+RVpJ9RLmefUy3iOcqF+MqZiyJwUyti3QILoAEAKmB02RKDi26Thy3a+gbAvKfiPTHz+I6Om/wBODy/ye+XZuXLPeek6C0X8lR16i/Ult5Lcvu+fYbcYWkgjcSJ2LIRUyVqsTIMeCncgOui4BdK4CXRcBCUmxohkKrkyyKKcxWJUZfBHH5ySeeA3Rjxc5bXRKtRk/wDL7I3eCj+n3mQXraGZYie9ImkV5HqJYkVpHJFsUVJXKLLooruKiWoakSPQ+BgfbJjupSD/APVlvn3LNwP1M89+JcIqekFWS+uOfbF29LGtw0Nwo3bA6oHeI/ouo0W85dxyGk11YnA05W7Rz0y9GVNGNJE7SmVMW6BCoAEAauQ6LTdxjhyWnk9Lv7Lj/izTHy1H5Wk+vNZ/4x95bFyvyOo+GtF9PV+ZqLqx2c5e0dvbbmdPGF5xBWO8kywxZESpkzVamVslapXIMcCi5EW6LgF0XAS6VwEcUNjRBIVVJlsUU5isaoy+COHzhlvUOHqhg/SD81vNGq2HXO/qb/Bx/SRlues4ykiFz0iaRC96RNIrSOSLUiq9yiWpERSJggD0zgSZeWqdujhb+Zzj+1Z2B2yOT+KkrUn/ALvsbHDLF9kp3+rVaP5onn9q6PRj/Ua5fc8/0iv00+Z5nTlb1HOzRejcpmNJE7SmVNDwUxDggRNTQGR4Y3Wdu4bSsTHY2ngsPKvU2RXi9yXNvIycHhJ4uvGjDa/Jb33HXUsIY0NaLACwXiuJxNTF15V6r60nd/ZdiWSPV6FCnh6UaVNWUVb+83tZbYiI2TtViZWyVqncgx4KdyI4FFxBdFwC6LgF0XAa4pNjSK8hVcmWxRUmKxqjL4o88yvNpVEp/mOb+Xk/JdLg46tCC5LzzOlw8bUorkUXPWQX2InOSJJEL3JE0ivI5ImkQOKRYhiQxExXPWeBCG0dXJsc+Bg62h5P9YWwwKykzj/iid5048E3429jpOE2k4zJc1hcxGOYdTXjSP5S5bnAy1a68DjMZHWos8XgcujRzM0Xo3KaMaSLLCmVNEgKZBjwmROiyHSaLdNw5T/Buz69y8t+LtLfM4j5Wm+pTefOW/8A6dnbc9D+GtG/L0OnmutPyju8dvhwNlgXLROiZM1WorZK1TuQZI0p3IMeCi5EW6dxBdFwC6VwC6dwGuKVySRXkKrky2KKczrYnYseeeRkQR5fJNpEu9Yl3ebrrox1Uo8DqlHVVuBEXJkrEbnJEkiJzkiSRA8pE0REoJCXQK4l0Cue3cDlMWZNLz99USPHshrWfFrltMGrU+84X4iqa2Ltwil6v7nZZRpGzwyQv5s0b4ndT2lp+KzIScZKS3HPyipJpnzm2NzHOjeLPjc5jxuc02I7wV1UZJq6OWqxcW0y5E5WIxZIssKkUsmaUytl/JVLxkgB5reU7q2Dt+q0nxBpT/T8HKcX15dWPa9/cs+2y3m10Lo/53FKMl1Y5y7OHe8uy51bF42s3dnqDJmq1FbJWqaZBkoKdyDHgp3IjgUXELdFxBdFwFui4WEui4WGPKLk0ivIVBstijJy7PoU8zhrET7e0RYeJCKEdetCPNGZhYa1WK5o800l1J09hhcgdhjnJDI3OQSRE4pDGEoGNTI3EJQRbPozMSi4jJlJHYgmBshB1h0l5DfteVuKMdWmkecaTq9Li6kudvDL7G8rTBPEeEnJfk+UXvAtHVATtsLDTOEg69IaXvhdBgKuvSS3rL2NFpClq1L8TBiKz0amRajKkUsnaVIrZ1mR6Xi4xfnO5TvkP86V5B8T6T+dxrjF9SHVXb+5978kj0rQOA+Uwi1l1pZv7LuXnc0WrQI3DJGqSZFkrSpXIMeCi5FjwUXI2HAouKwt07isF0XAW6LgISi4Eb3IuTSK8hUWy2KOYz2qNGl0f9yRjewHT/aFl6NjrV78E/b7m10ZC9a/BP2+5wRcugN/YQuQFhhcgYwlIYxxQAwlMTY0lMg2Wsj0RqKmGnbe80scdxiQHOAJ7Bc9inCOtJIxsTWVKlKpwTZ9QMaAAALAAAAbAFuTzVu+YqBHHcKGRvKKIysF5aQmZthiYredHcA73As7AVtSrZ7Hl7GHjaXSU7raszyGBy6FHNTRcjUiiRp5HpuMlAPNbyndQ2d9lpviDSHyOBnUi+s+rHte/uV33Gx0Lgvm8XGL+ldZ9i3d7suy51wXjCPT2PaVMiyRpTuQY8FFyLHgouRH3RcVhQU7isLdFxWC6LhYW6dwsISi4WInuRcsSIHlRbLEjhs/6nlxRX5rXSEe0bD+l3etvomHVlPu/vib7RUOrKXccndbY2whKAGkoAaSgBhKYmNJTINjSUyDZ3vAzkrjq91Q4cikjJB/myXa39PGdwWXhYXlfgc9p/EalBU1+5+Sz9bHuC2Bx4IAQgEWOIOBB2hAHhOduQzQ1j4gDxL/ADlOdnFk82+9puOwHaulwlfpaae/ec3jaHRTy2PYUYisxGskjqs3YNGIv2yH9IwHjdeZfGmN6XFRw6eUFd/7pZ+lvFndfC+F6PDOs9s35LL1ua4K4w6UeCmIeCgjYeCi5Gw8FBGwocgVh2kncVhdJFwsLpIuILp3AQlFxpET3IuTSIHlJssSPL86arjKyUg3DHcWPcFj43XSYGnqUI88/E6jBQ1KEVxz8TJussygugQhKAGkpgISgg2MJUiDYxxTRVJn0JwY5DNHk6PTFpaj7RKCLEaQGg031WaG4b7raUIasDhNK4np8Q2tiyXd+TrFca4EACAOez3zdFdTFrQPKIrvp3HDlbWE7nAW67HYsrCYjoZ3ex7TGxWHVanbfuPGI7glrgWuaSHNcLFrgbEEbCumi09hylSLWTO7pmaDGs9Vob3BeG6QxDxOKqVv5Sb7r5eR6thaCoUIUl+1JeROCsIvHAoEOBQKw8OQRsODkCsODkCsLpIFYXSQKwukgLC6SYrDS5BJIic5BNIqV9SIonynVGxz7b7C9lKnBzmore7F1KGvJRW88he8kkk3JJJO8nWuuSSVkdYkkrIS6AC6YCXQIaSgi2ISmQbGEqRBs6fg4zc8vrmh7b08Fpai4uCAeTGfaItbcHK+hT15cjUaVxnQUXb6nkvfu9bH0QtmcQCABAAgAQB57whZscry+Buog1bGjYPvQOrnd+9bXBYp6rovnb29jVY7CrWVZbmr9nEosluvIHGx6E0Sh6hYjYcHJCsODkCsODkhWHByBWHByQrDg5ArChyBWHaSBWDSQFhpcmSSI3FBJI5jPut0KcRA8qZ4B9htifHRWy0ZS1qutw9X/WbLR1PWq63A8+uugN7cLoFcS6YriXQK4hKZFsaSmQbHU1O+WRsUTS+SRwYxjdbnE2AClFNuyKKtSMIuUnkj6NzHzaZk6jbDgZn+cqZBiHSkC4BPojUOq+slbSlT1I2OEx2LeJque7Yuw6BWGGCABAAgAQAhCAPPs6sk+SyCSMWp5DYAao3+r1HWO0bAuW0vgHCbqxWT28n+Tf4DEKpDUe1eaMmOdaFwM+xM2RQcRWJA9KwrDg9RsKw4PSsKw8PRYVhwckKwocgVhwckFg0kCsIXJjsNJQSPNc8a/japwBu2EcU3HC45x7yR2BdLo6j0dFN7Xn7G+wNPUpX3vMw7rOMy4l0CuJdMVxLoFcQlMg2N14DEnUAmkVylY9u4L8xvJGisq2/a3t81G4Y07CMep5Bx3DDaVsKFHVze05DSukenfR031V5/g9DWSaUEACABAAgAQAIAhrKVk0bopWhzHizmn/MDtuoThGcXGSyZOE5QkpReaPK8vZKloZdF93RPJ4ma2Dh6rtzh46x0crjsA6Mstm5nS4XExxEbrbvX93FWKpWrlAyLFlkyrcRWJWyqLiFh4kUdUVh4eo2FYeHpWFYeHpWFYcHpWFYXSQFgugLGfl3KIp6d8uGlbRjB2yHm/XqBV+Fo9NVUN2/sLqFLpJqJ5U5xOJxJxJONyursdBsEumFxLoFcS6YriEoItjoIXyPbHG1z3vIaxjGlznOOwAYkqSV9hVOpGK1pOyPaeDzg6bSaNXWhr6rB0cWDmU53k6nP6dQ2X1rPo0NXOW05LSWlXWvTpZR48fweirJNKCABAAgAQAIAEACABAFevoop43RTMD43izmnwIOsHpGpRnCM46slkTp1JU5KUXZnl2cua89ETJHpTUuvjALviH8wDZ+IYb7LnsXo10+tDNeh0OEx0K3VllL17PYxYau+1amVMz7FtlQqnAVidkyrcRWJmyqDiKxI2RRcRWJA9RsKw8PUbCsPDkrCsKClYR59nnlbjpuKYbxw3GGp0npHs1d+9dDo7DdHT13tfobbB0tSOs9r9DnbrZGZcS6BXEumK4hKCLZ0Ga+Z1blFw4lhZDezqmUFsQ36J9M9A7bK2nRlPYYGL0jRw66zu+C2/g9tzQzKpMmtvGONqC20lTIOWd4YPQb0DouTZZ9OlGGw5PGY+riX1sluX92nSq0wQQAIAEACABAAgAQAIAEACABAHH5fzCp5yZKY+SynEhrbwvPSz0T0t7isGvgKdTNZM2WH0lUp5T6y8/H3ODypkOto78fC7QH30XnYrby4c0e0AtLXwFSnuyN1RxdGt9Ms+Dyf97CpDVA7VgSpmRYtx1CqcBWJ2TKtxFYmbKoOIrEzZFBoViVr1FojYwM6s4BCwwxHzzxZxB/hNO32js7918/A4LpJa8vpXn+DIw9DWes9nqcBddAbO4XQFwFybC5JwAGJJTsRcrbTqch8H2U6uxEBgjP3tVeEdjbaR7BZXQoTluNbiNK4el+674LP8HpebfBXRU9n1RNZKMbSN0IAf/Xfle8SOgLKhh4x25mhxOma1XKHVXn4+x3jGBoDWgNaAAGtFgANQAWQalu+bHIECABAAgAQAIAEACABAAgAQAIAEACABAGNlLNWhqCTJTxh5xL4rwvJ3kttpdt1RUw1Kp9UTKpYyvTyjLxz9TAqeDmL7iplZ0SsbKOrDRWDU0TTf0trzM2Gl5r64p9mXuZ8mYVY3mS0zx+IvjPdon4rDnoaf7ZIyY6WpPbFrwfsRjM6vHoxHql+oVL0PX5E/wDU8Pz8CT/SdcBfQjPQJRfxwUP9Fr8vEP8AUsPxfgZ9dm3llw0YIIo7/eSVEZI6mgm3XirqWhJJ3qO/InHSGFWcm/AxGcEmVHm75KNpJu4vmkc4k6zgw3K2iwkkrZFz05h1kk/Be5qUvAzIbcdWsbvEVOX9xLh8FYsJxZjz0+v20/F/g6HJ/BLk2M3lNTUHaJJeLZ2BgB8VYsNBbTCqabxMvpsuxe9zrMlZAo6X/pqaCE2tpsjGmR0v5x7SrowjHYjXVcRVq/XJs0lIpBAAgAQAIAEACABAAgAQAIAEACABAAgAQAIAEACABAAgAQAIAEACABAAgAQAIAEACABAAgAQAIAEACAP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AutoShape 10" descr="data:image/jpeg;base64,/9j/4AAQSkZJRgABAQAAAQABAAD/2wCEAAkGBw8QDxIPDhANDw8PDw8PDg4NDRQNEBAPFREWFxUVFBQYHCggGBonHRQUITEiJSkrLi4uFx8zODMsNygtLiwBCgoKDg0OGxAQGCwlICUtLCwtLCwsLCwrLC0sLC0sLCwsLCwsLCwsLCwsLCwsLCwsLCwsLC8sLCwsLCwsLC8sLP/AABEIAOEA4AMBEQACEQEDEQH/xAAcAAABBQEBAQAAAAAAAAAAAAAAAQIDBAUGBwj/xABFEAABAwIBBgkJBgUDBQAAAAABAAIDBBEhBQYSMUFRBxMiMmFxgZGhFCNCUnKCscHRJENikqLCM2Oy4fAWU7M0RFRzk//EABsBAAICAwEAAAAAAAAAAAAAAAABAgMEBQYH/8QAPBEAAgECAgYIBQQBAgcBAAAAAAECAxEEIQUSMUFRYRMicYGRobHRBhQyweEjQlLwYhVyM4KSosLi8UP/2gAMAwEAAhEDEQA/APcUACABAAgAQAIAEACABAAgAKAKVRlelj/iVFMw7nzsafEqapzexMsjSnLZF+BX/wBSUP8A5VOeqQH4KXQ1P4sl0FX+LM2uz5o4zZonmthpRR2Zf2nkX7LqccLN8iccJN7cjMk4R4/RppD7Uob8AVYsG+JYsE98hG8I7dtK4dU4P7Qj5N/yH8k/5F2nz+pnc6Gob0gMcB+pQeFkt6F8jPc0bFHnJRy4Nma07pQY/F2HiqnSmtxVLC1Y/t8MzVBviMQdRCrMcVAAgAQAIAEACABAAgAQAIAEACABAAgAQAIAiqamOJhfK9kbG63yODGjtKai5OyQ4xcnZI5LKfCFTMu2mjkqHesfMxd5Fz3W6Vlwwcn9TsZsMDN5ydvNnNVueWUJua9kDfVgjF7dLnXPdZZEcNSjuuZMcLSjtV+0xqgyzfxpZpdvnpXSeDirlaOxWL1qx+lJdgMpANg7knITmyVtOEtYWsTMZZRbItiSUrHbLHe3BF2K7RTlo3NxHKG8ax1hS1iakmTU7VCTLomnBGqmy1I0aOtmp8YnuaPUPKYetpw+araUtpCrh4VF1l7nVZFzljnIjkAimOAF+Q8/hOw9B8VROk45rYafEYOVPOOaN5VGGCABAAgAQAIAEACABAAgAQAIAEACAOLziz8jiJiow2eUYGUnzLD0W556sOnYsylhHLOeS8zOo4JyznkvP8HBV1XPUv4yokfK7ZpHkt9lowb2BZ0YxgrRRsIxjTVoqwRwpNiciy2NRuRbJAxK5G48NSELZAAgQqAAKMpRjFyk7JbRpXyRNHRjWde4alx+O+J5XccNHL+T+y9/BGwpUGl1mWWtA1BaV6bxzd3U8l7GRqRFcbrKofEWKpvr2kuyz8V7MTgmZ9Y1zTcavWGw/JZ2K+IHWgo0Lx48exe+3sOc05WxNCKVNWi9sl6cu3fsRrZNzxqorCTRnZufyX26Hj5grGoaXrQyn1l5+JzVPG1I7czssj5x01VZrHaEn+1JyXe7sd2LeYbHUq+UXnwe02NHE06mS28DXWYZAIAEACABAAgAQAIAEACAI55mRsc+RzWMYC5z3GzWtGskppNuyGk27I8szrzvkrCYafSjpdROLXzj8W5v4du3cNnQw6p5y2+ht8PhVS60s36f3/4YEMKvbL3ItMYoNkGyVoSIkgSEOSEKgAQAqAsJdAWZYpW4k7tS5f4nxMoUY0Y/ubv2K2Xi/Iy8JC8nJ7iyuHM8EACAIZXKcURnGM4uMldPajNlYAcNWxZMXc890rgflK+rH6Xmvbu9LER+GI6CrE7Zo1h1Ob+ej4rR1ZdJHqEvOkZ7Xrjx61usHpSUerVzXHf38fUz6GNccqma47/z6nf087JGh8bmvY4Xa5puCOgroIyUldPI2sZKSuiRMYIAEACABAAgAQAhNsTgBrKAPJ89M5TWScTCT5LG7C337x6Z/CNg7d1trh6HRq72+huMNh+iWtL6vT+7zCijVzZe2WWBQIMkCQnkrk7IHnYe3BSVOT3GuraUwlL6qi7s/S5YjoXHWQOrFS6F7zX1PiCivog322Xv6FllA3aXHuCfRIxJ6drS+mKXi/b0Jm0cY9HvJKepEx5aUxUv327EvYkELBqa38oT1VwMeWLry21JeLCw3BSSRTKpN7W/EjcpopbK80mjY7L2XJfF2FlOjTrL9raffa3p5nU/C2JUalSi3tSa7r39fIc14K8/asdsOSARyEBUqHK6CEzP4y5IWRq2RzPxIk6MHv1vVfhCOTRyBC9TQjTzdzklon4XfA4+chJ/Uzc7wO3YRsMHjJUHbbHh7F9DESovLNcPbmerZOr4qiJs0Lg9jxgRrB2gjYRuXTQnGcdaLyN3TqRnHWi8iypkwQAIAEACABAHC8JGXyxvkUR5crb1BHoxHUzrdt6PaWdhKN3rvuNhgqN30j3bO04CJizmbCUrK7LccZVkcPOXI0GL+IcFQyjLXfCOa8dnhcsxQjbirlh4rbmc7iPibFVMqSUF/wBT8Xl5FyJoGoAKWqlsRqKuJrV3erNy7X9thZYosUSZqgy+JIFEuQ4JEwQA0piZE5EpxhFyk7JZtvYiKi5NRirtliHJgeCJNRFrDZ/dcNpf4glik6GGXU3yazl2J7Fz29h1mi9D/LyVes+utiW7t4vy7THraeWldaS5jJ5EoHJPQdzujuXOToZXR1VKsp9osVUDtWJKm0X3HvnCSgwuZ9XUDesinBkWzPjlIJNsDs22W2jglKn1smUY3Q0MdRSnJxktnDvW/wAmiwJARgsGpRnTdpI4HH6OxGCnqVo9jWx9j+zz5EbyoowCtIVYgNPNfOR9DNfF0DyOPiG0eu38Q8dW4jY4PFOjLkX4eu6Mr7t6/u89kpalkrGyxOD43tDmObqIK6OMlJXRvYyUldbCVMYIAEACAKuU65lPDJPJzYmFx3m2oDpJsO1ShFykoonCDnJRW88QqKp80r5pDeSV5e+2oE7B0AWA6Aujo4V2S2Ihj9PUMKuioLWksv8AFd+/u8SeILMjTjDYjicbpHE4t/qzuuGxeHvmWowhmvLMYVbJxLLFWy1EzVBl0SZqgy+JIColqHXSJCEoAbrwCrrVqdCm6lR2itrJU6c6s1CCu3uNCiotp1rz7SWlaukZasbxprYt75y+y2LtOywGjqeDjrPOe98OS99/kasUNlRToJGXKdyR0LXAtcA5pFnNcA4EbiDrWQoFeszEq806dxvGZITuY7SZ+V17dhChPDwe4yIYuotuZmy5qkf9w4jdxQB79JYVSnGGxGTHFN7jna2iEcrmXLtEixduIB+a2GChCVJVLZ/mxtsPCLip7yPi1nWMnWGlijKCkrNFdalTr03TqxTi9z/vntI3lauvhXTzWw890xoKeCbq0+tT849vLg/G2+vI5UpHPlSVytihHX8GudHETCjmd5id3mXE4RTHZ0Ndq67byVtsBX1X0ctm4z8FiNWWo9j2cn+T1tbc24IAEACAPNOFHL2k9tBEcG6MlSR62tkfdZx629K3Wi8N/wDrLu9zU6SxcoLo4O19vZw79/I42Bq3hzM2XYwosx2Wo1WyJYYoMmidhVbLUStcotF0SVrlBotTHhyVixMXSSsSuANzYa1XWq06NN1KjtFZtk6dOdWahBXb2I06Gj2nWvOtI6Rq6Sq8Ka+mP3fP02Le322BwMMFDjN7X9ly9fJa8UVkUqSSL5SuTALISK7ipiGuUZDRTqFr6+wyIHGZfj89fe0fEj6LK0W70muDf2ZvcJL9Mz9FbIyLgWIHchkYotEsmrPYZ1VHbEatvQsCtQ1c47DgtO6CeFviKC/T3r+P/r6dhnyuVUUcuUpnK6KEe68HmcXl1E0vN54LRT73EDkv94eIct7h6vSQ5m+wtbpad3t3nUK8yQQBRy5lNlJTS1L9UTC4C9tJ2prR0lxA7VZSpupNQW8hUmoRcnuPBxK+V7pZTpSSvc97t7nG57F11KChFRWxHI4io5ycmXYgrDBky2xRZSydigxEzSoMmiZrlBosRIHqNixMeHpWLUx2mlYmpCh98AoTlGEXOTslm29yJxUpyUYq7exGxk6iti7WfBecaV0nLSVXVhlSi8lxf8n9lu7TuNG6Pjg4a0s5va+HJffj4G1FHZVUqaijLlK5MFkorFQIRADXqEiSKk6waxfA5TOActp6HfEfVXaKf1rmv75G4wj6rMuy25lAQgdyN4SJIpzBQZekmrMw66PRxHN+CxZ07PI860/oN4KfTUV+m/8AtfDs4Pue6+bI66aRzR1nBdlnybKDGONoqrzDxfDTJ82evS5PvlZeFqas7cTMwVXUqW3M93W1N2CAPM+F3K13Q0TTgPtE1u1sY/rNvZK3Gi6O2o+xfc1Ok6tkoLtOIp2reI52bLsYTMaRYakytkrSosRI1yi0TRIHKNiaHB6ViSY4PSsTTF4xKxLWNvJNCee8YnUNw+q8809pf52fy9F/pp5v+TX/AIrdxeeyx2+htGfLR6equu9i/ivd7+Gzib8TLLWUoKKNvKVydqyUVMcpEQSuMEXAY8quTJIqTlYVVl8Dl84dbPf+St0T9dT/AJfubbCbGZQW6MsCUAQyFImipMVBl8TPqBe4Kgy2dKFaDp1FeLVmjDqItE9Gwqs8n0zoqejsR0bzi84vivdb/HYyON5aQ5pIc0hzSNYINwQhOzualOzuj6YyLXippoagYcdDHIRuLmgkdhuOxbyEtaKZ0kJa0VLiXVIkfP2W8oeV1s9Re7ZJTxZ/lN5LP0tC6nC0+jpqJy+Mqa9RsdCFlo1k2W2JlDJQkQHgpAODkhjg5KxIdppWHcXTSsSua2RaHTIkcOSOYN53rjPibTDjfBUHm/rfBfxXN7+Cy35dX8P6K17Yqssl9K4v+XYt3PPcr9PCyy5GlBJHWSdyy0LLiUslCsTIiouIRK4AlcCN5VcmTRUnKw6rL4HM5wHFnvfJX6J+up3fc22E2MybrdGXYa5yBpEEj0ixIqTOUGXRRRmcosyYoz6gA61WzE0rouGkcK6Msnti+D9nsfLnYoEWwSPGatKdGbp1FaSdmuDR7jwRVnGZMDNsE0sWO4kSD/kt2LbYSV6fYbfAyvSXI3M8q7yfJ9TKDouELmMO57+Qw/mcFsMNDXqxjzL689SnJ8jwmkZgF1MTk6rNSIKxGHIsNTKWPCREddABdIYt0AGkiw7l7JdEZn430Bzjv6FodP6YWj6Fof8AEllFcOMnyXm+VzdaF0W8dVvP/hx+rn/iu3fwXcdhTxgAAYALzKmm3rSd28297fE9EdkrLYi4wLLiVMlarUytjwpXIhdK4BdK4BdFwIpCqpMnEpzlYlRmRA5jOF2LPf8A2rK0RtqP/b9zbYNZPuMjSW5Mywxz0EkitI9RLIoqyvUWXRRTmcosviilK5QZkRRWeL47vgo7zgvjTRNrY6muCn9pfZ9x6lwIVBLKuLY10Eg63B4P9DVssE8mjktHSykjY4Xqktye1g++qYmH2Wtc/wCLGre6NjetfgvwW6Qlaj2s8tpQuhRzFRmjEFNGJInamVscmRBABdIBboGSU8LpHBjdZ8BtJWLjcZSwdCVeq8o+L4Jc3sRk4TC1MVWjRprN+S3t8kdjk+lbGwNbs7ydpK8gxWLq43ESxFXa925LclyXm7vaz1HC4WnhKMaNPYvN72+38GjGE4om2TtVyK2SAqdyA66dxBdK4CXSuAEpNgQyFVyZZEpzFYlRl8EctnG/lsHQ74j6LP0R9M3zRuMGuqzHL1tzMsQvekTSK8j0ixIqyvUWXRRUleosviipI5QL4kYOKTK8Th4YmjKjU2STT7z0XgVfapqWb4GO6w1+v9Sz8C82eN0MPPDYipQnti7eD+5rcM0nm6Rm+WV35WAfuXS6LXWk+RVpJ9RLmefUy3iOcqF+MqZiyJwUyti3QILoAEAKmB02RKDi26Thy3a+gbAvKfiPTHz+I6Om/wBODy/ye+XZuXLPeek6C0X8lR16i/Ult5Lcvu+fYbcYWkgjcSJ2LIRUyVqsTIMeCncgOui4BdK4CXRcBCUmxohkKrkyyKKcxWJUZfBHH5ySeeA3Rjxc5bXRKtRk/wDL7I3eCj+n3mQXraGZYie9ImkV5HqJYkVpHJFsUVJXKLLooruKiWoakSPQ+BgfbJjupSD/APVlvn3LNwP1M89+JcIqekFWS+uOfbF29LGtw0Nwo3bA6oHeI/ouo0W85dxyGk11YnA05W7Rz0y9GVNGNJE7SmVMW6BCoAEAauQ6LTdxjhyWnk9Lv7Lj/izTHy1H5Wk+vNZ/4x95bFyvyOo+GtF9PV+ZqLqx2c5e0dvbbmdPGF5xBWO8kywxZESpkzVamVslapXIMcCi5EW6LgF0XAS6VwEcUNjRBIVVJlsUU5isaoy+COHzhlvUOHqhg/SD81vNGq2HXO/qb/Bx/SRlues4ykiFz0iaRC96RNIrSOSLUiq9yiWpERSJggD0zgSZeWqdujhb+Zzj+1Z2B2yOT+KkrUn/ALvsbHDLF9kp3+rVaP5onn9q6PRj/Ua5fc8/0iv00+Z5nTlb1HOzRejcpmNJE7SmVNDwUxDggRNTQGR4Y3Wdu4bSsTHY2ngsPKvU2RXi9yXNvIycHhJ4uvGjDa/Jb33HXUsIY0NaLACwXiuJxNTF15V6r60nd/ZdiWSPV6FCnh6UaVNWUVb+83tZbYiI2TtViZWyVqncgx4KdyI4FFxBdFwC6LgF0XAa4pNjSK8hVcmWxRUmKxqjL4o88yvNpVEp/mOb+Xk/JdLg46tCC5LzzOlw8bUorkUXPWQX2InOSJJEL3JE0ivI5ImkQOKRYhiQxExXPWeBCG0dXJsc+Bg62h5P9YWwwKykzj/iid5048E3429jpOE2k4zJc1hcxGOYdTXjSP5S5bnAy1a68DjMZHWos8XgcujRzM0Xo3KaMaSLLCmVNEgKZBjwmROiyHSaLdNw5T/Buz69y8t+LtLfM4j5Wm+pTefOW/8A6dnbc9D+GtG/L0OnmutPyju8dvhwNlgXLROiZM1WorZK1TuQZI0p3IMeCi5EW6dxBdFwC6VwC6dwGuKVySRXkKrky2KKczrYnYseeeRkQR5fJNpEu9Yl3ebrrox1Uo8DqlHVVuBEXJkrEbnJEkiJzkiSRA8pE0REoJCXQK4l0Cue3cDlMWZNLz99USPHshrWfFrltMGrU+84X4iqa2Ltwil6v7nZZRpGzwyQv5s0b4ndT2lp+KzIScZKS3HPyipJpnzm2NzHOjeLPjc5jxuc02I7wV1UZJq6OWqxcW0y5E5WIxZIssKkUsmaUytl/JVLxkgB5reU7q2Dt+q0nxBpT/T8HKcX15dWPa9/cs+2y3m10Lo/53FKMl1Y5y7OHe8uy51bF42s3dnqDJmq1FbJWqaZBkoKdyDHgp3IjgUXELdFxBdFwFui4WEui4WGPKLk0ivIVBstijJy7PoU8zhrET7e0RYeJCKEdetCPNGZhYa1WK5o800l1J09hhcgdhjnJDI3OQSRE4pDGEoGNTI3EJQRbPozMSi4jJlJHYgmBshB1h0l5DfteVuKMdWmkecaTq9Li6kudvDL7G8rTBPEeEnJfk+UXvAtHVATtsLDTOEg69IaXvhdBgKuvSS3rL2NFpClq1L8TBiKz0amRajKkUsnaVIrZ1mR6Xi4xfnO5TvkP86V5B8T6T+dxrjF9SHVXb+5978kj0rQOA+Uwi1l1pZv7LuXnc0WrQI3DJGqSZFkrSpXIMeCi5FjwUXI2HAouKwt07isF0XAW6LgISi4Eb3IuTSK8hUWy2KOYz2qNGl0f9yRjewHT/aFl6NjrV78E/b7m10ZC9a/BP2+5wRcugN/YQuQFhhcgYwlIYxxQAwlMTY0lMg2Wsj0RqKmGnbe80scdxiQHOAJ7Bc9inCOtJIxsTWVKlKpwTZ9QMaAAALAAAAbAFuTzVu+YqBHHcKGRvKKIysF5aQmZthiYredHcA73As7AVtSrZ7Hl7GHjaXSU7raszyGBy6FHNTRcjUiiRp5HpuMlAPNbyndQ2d9lpviDSHyOBnUi+s+rHte/uV33Gx0Lgvm8XGL+ldZ9i3d7suy51wXjCPT2PaVMiyRpTuQY8FFyLHgouRH3RcVhQU7isLdFxWC6LhYW6dwsISi4WInuRcsSIHlRbLEjhs/6nlxRX5rXSEe0bD+l3etvomHVlPu/vib7RUOrKXccndbY2whKAGkoAaSgBhKYmNJTINjSUyDZ3vAzkrjq91Q4cikjJB/myXa39PGdwWXhYXlfgc9p/EalBU1+5+Sz9bHuC2Bx4IAQgEWOIOBB2hAHhOduQzQ1j4gDxL/ADlOdnFk82+9puOwHaulwlfpaae/ec3jaHRTy2PYUYisxGskjqs3YNGIv2yH9IwHjdeZfGmN6XFRw6eUFd/7pZ+lvFndfC+F6PDOs9s35LL1ua4K4w6UeCmIeCgjYeCi5Gw8FBGwocgVh2kncVhdJFwsLpIuILp3AQlFxpET3IuTSIHlJssSPL86arjKyUg3DHcWPcFj43XSYGnqUI88/E6jBQ1KEVxz8TJussygugQhKAGkpgISgg2MJUiDYxxTRVJn0JwY5DNHk6PTFpaj7RKCLEaQGg031WaG4b7raUIasDhNK4np8Q2tiyXd+TrFca4EACAOez3zdFdTFrQPKIrvp3HDlbWE7nAW67HYsrCYjoZ3ex7TGxWHVanbfuPGI7glrgWuaSHNcLFrgbEEbCumi09hylSLWTO7pmaDGs9Vob3BeG6QxDxOKqVv5Sb7r5eR6thaCoUIUl+1JeROCsIvHAoEOBQKw8OQRsODkCsODkCsLpIFYXSQKwukgLC6SYrDS5BJIic5BNIqV9SIonynVGxz7b7C9lKnBzmore7F1KGvJRW88he8kkk3JJJO8nWuuSSVkdYkkrIS6AC6YCXQIaSgi2ISmQbGEqRBs6fg4zc8vrmh7b08Fpai4uCAeTGfaItbcHK+hT15cjUaVxnQUXb6nkvfu9bH0QtmcQCABAAgAQB57whZscry+Buog1bGjYPvQOrnd+9bXBYp6rovnb29jVY7CrWVZbmr9nEosluvIHGx6E0Sh6hYjYcHJCsODkCsODkhWHByBWHByQrDg5ArChyBWHaSBWDSQFhpcmSSI3FBJI5jPut0KcRA8qZ4B9htifHRWy0ZS1qutw9X/WbLR1PWq63A8+uugN7cLoFcS6YriXQK4hKZFsaSmQbHU1O+WRsUTS+SRwYxjdbnE2AClFNuyKKtSMIuUnkj6NzHzaZk6jbDgZn+cqZBiHSkC4BPojUOq+slbSlT1I2OEx2LeJque7Yuw6BWGGCABAAgAQAhCAPPs6sk+SyCSMWp5DYAao3+r1HWO0bAuW0vgHCbqxWT28n+Tf4DEKpDUe1eaMmOdaFwM+xM2RQcRWJA9KwrDg9RsKw4PSsKw8PRYVhwckKwocgVhwckFg0kCsIXJjsNJQSPNc8a/japwBu2EcU3HC45x7yR2BdLo6j0dFN7Xn7G+wNPUpX3vMw7rOMy4l0CuJdMVxLoFcQlMg2N14DEnUAmkVylY9u4L8xvJGisq2/a3t81G4Y07CMep5Bx3DDaVsKFHVze05DSukenfR031V5/g9DWSaUEACABAAgAQAIAhrKVk0bopWhzHizmn/MDtuoThGcXGSyZOE5QkpReaPK8vZKloZdF93RPJ4ma2Dh6rtzh46x0crjsA6Mstm5nS4XExxEbrbvX93FWKpWrlAyLFlkyrcRWJWyqLiFh4kUdUVh4eo2FYeHpWFYeHpWFYcHpWFYXSQFgugLGfl3KIp6d8uGlbRjB2yHm/XqBV+Fo9NVUN2/sLqFLpJqJ5U5xOJxJxJONyursdBsEumFxLoFcS6YriEoItjoIXyPbHG1z3vIaxjGlznOOwAYkqSV9hVOpGK1pOyPaeDzg6bSaNXWhr6rB0cWDmU53k6nP6dQ2X1rPo0NXOW05LSWlXWvTpZR48fweirJNKCABAAgAQAIAEACABAFevoop43RTMD43izmnwIOsHpGpRnCM46slkTp1JU5KUXZnl2cua89ETJHpTUuvjALviH8wDZ+IYb7LnsXo10+tDNeh0OEx0K3VllL17PYxYau+1amVMz7FtlQqnAVidkyrcRWJmyqDiKxI2RRcRWJA9RsKw8PUbCsPDkrCsKClYR59nnlbjpuKYbxw3GGp0npHs1d+9dDo7DdHT13tfobbB0tSOs9r9DnbrZGZcS6BXEumK4hKCLZ0Ga+Z1blFw4lhZDezqmUFsQ36J9M9A7bK2nRlPYYGL0jRw66zu+C2/g9tzQzKpMmtvGONqC20lTIOWd4YPQb0DouTZZ9OlGGw5PGY+riX1sluX92nSq0wQQAIAEACABAAgAQAIAEACABAHH5fzCp5yZKY+SynEhrbwvPSz0T0t7isGvgKdTNZM2WH0lUp5T6y8/H3ODypkOto78fC7QH30XnYrby4c0e0AtLXwFSnuyN1RxdGt9Ms+Dyf97CpDVA7VgSpmRYtx1CqcBWJ2TKtxFYmbKoOIrEzZFBoViVr1FojYwM6s4BCwwxHzzxZxB/hNO32js7918/A4LpJa8vpXn+DIw9DWes9nqcBddAbO4XQFwFybC5JwAGJJTsRcrbTqch8H2U6uxEBgjP3tVeEdjbaR7BZXQoTluNbiNK4el+674LP8HpebfBXRU9n1RNZKMbSN0IAf/Xfle8SOgLKhh4x25mhxOma1XKHVXn4+x3jGBoDWgNaAAGtFgANQAWQalu+bHIECABAAgAQAIAEACABAAgAQAIAEACABAGNlLNWhqCTJTxh5xL4rwvJ3kttpdt1RUw1Kp9UTKpYyvTyjLxz9TAqeDmL7iplZ0SsbKOrDRWDU0TTf0trzM2Gl5r64p9mXuZ8mYVY3mS0zx+IvjPdon4rDnoaf7ZIyY6WpPbFrwfsRjM6vHoxHql+oVL0PX5E/wDU8Pz8CT/SdcBfQjPQJRfxwUP9Fr8vEP8AUsPxfgZ9dm3llw0YIIo7/eSVEZI6mgm3XirqWhJJ3qO/InHSGFWcm/AxGcEmVHm75KNpJu4vmkc4k6zgw3K2iwkkrZFz05h1kk/Be5qUvAzIbcdWsbvEVOX9xLh8FYsJxZjz0+v20/F/g6HJ/BLk2M3lNTUHaJJeLZ2BgB8VYsNBbTCqabxMvpsuxe9zrMlZAo6X/pqaCE2tpsjGmR0v5x7SrowjHYjXVcRVq/XJs0lIpBAAgAQAIAEACABAAgAQAIAEACABAAgAQAIAEACABAAgAQAIAEACABAAgAQAIAEACABAAgAQAIAEACAP/9k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3323" name="Picture 1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778171" y="5289560"/>
            <a:ext cx="1143087" cy="11481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004270" y="5288031"/>
            <a:ext cx="1143087" cy="11481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139805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uk-UA" dirty="0" smtClean="0"/>
              <a:t>Порівняння предметів за величиною</a:t>
            </a:r>
            <a:endParaRPr lang="ru-RU" dirty="0"/>
          </a:p>
        </p:txBody>
      </p:sp>
      <p:sp>
        <p:nvSpPr>
          <p:cNvPr id="4" name="AutoShape 8" descr="data:image/jpeg;base64,/9j/4AAQSkZJRgABAQAAAQABAAD/2wCEAAkGBw8QDxIPDhANDw8PDw8PDg4NDRQNEBAPFREWFxUVFBQYHCggGBonHRQUITEiJSkrLi4uFx8zODMsNygtLiwBCgoKDg0OGxAQGCwlICUtLCwtLCwsLCwrLC0sLC0sLCwsLCwsLCwsLCwsLCwsLCwsLCwsLC8sLCwsLCwsLC8sLP/AABEIAOEA4AMBEQACEQEDEQH/xAAcAAABBQEBAQAAAAAAAAAAAAAAAQIDBAUGBwj/xABFEAABAwIBBgkJBgUDBQAAAAABAAIDBBEhBQYSMUFRBxMiMmFxgZGhFCNCUnKCscHRJENikqLCM2Oy4fAWU7M0RFRzk//EABsBAAICAwEAAAAAAAAAAAAAAAABAgMEBQYH/8QAPBEAAgECAgYIBQQBAgcBAAAAAAECAxEEIQUSMUFRYRMicYGRobHRBhQyweEjQlLwYhVyM4KSosLi8UP/2gAMAwEAAhEDEQA/APcUACABAAgAQAIAEACABAAgAKAKVRlelj/iVFMw7nzsafEqapzexMsjSnLZF+BX/wBSUP8A5VOeqQH4KXQ1P4sl0FX+LM2uz5o4zZonmthpRR2Zf2nkX7LqccLN8iccJN7cjMk4R4/RppD7Uob8AVYsG+JYsE98hG8I7dtK4dU4P7Qj5N/yH8k/5F2nz+pnc6Gob0gMcB+pQeFkt6F8jPc0bFHnJRy4Nma07pQY/F2HiqnSmtxVLC1Y/t8MzVBviMQdRCrMcVAAgAQAIAEACABAAgAQAIAEACABAAgAQAIAiqamOJhfK9kbG63yODGjtKai5OyQ4xcnZI5LKfCFTMu2mjkqHesfMxd5Fz3W6Vlwwcn9TsZsMDN5ydvNnNVueWUJua9kDfVgjF7dLnXPdZZEcNSjuuZMcLSjtV+0xqgyzfxpZpdvnpXSeDirlaOxWL1qx+lJdgMpANg7knITmyVtOEtYWsTMZZRbItiSUrHbLHe3BF2K7RTlo3NxHKG8ax1hS1iakmTU7VCTLomnBGqmy1I0aOtmp8YnuaPUPKYetpw+araUtpCrh4VF1l7nVZFzljnIjkAimOAF+Q8/hOw9B8VROk45rYafEYOVPOOaN5VGGCABAAgAQAIAEACABAAgAQAIAEACAOLziz8jiJiow2eUYGUnzLD0W556sOnYsylhHLOeS8zOo4JyznkvP8HBV1XPUv4yokfK7ZpHkt9lowb2BZ0YxgrRRsIxjTVoqwRwpNiciy2NRuRbJAxK5G48NSELZAAgQqAAKMpRjFyk7JbRpXyRNHRjWde4alx+O+J5XccNHL+T+y9/BGwpUGl1mWWtA1BaV6bxzd3U8l7GRqRFcbrKofEWKpvr2kuyz8V7MTgmZ9Y1zTcavWGw/JZ2K+IHWgo0Lx48exe+3sOc05WxNCKVNWi9sl6cu3fsRrZNzxqorCTRnZufyX26Hj5grGoaXrQyn1l5+JzVPG1I7czssj5x01VZrHaEn+1JyXe7sd2LeYbHUq+UXnwe02NHE06mS28DXWYZAIAEACABAAgAQAIAEACAI55mRsc+RzWMYC5z3GzWtGskppNuyGk27I8szrzvkrCYafSjpdROLXzj8W5v4du3cNnQw6p5y2+ht8PhVS60s36f3/4YEMKvbL3ItMYoNkGyVoSIkgSEOSEKgAQAqAsJdAWZYpW4k7tS5f4nxMoUY0Y/ubv2K2Xi/Iy8JC8nJ7iyuHM8EACAIZXKcURnGM4uMldPajNlYAcNWxZMXc890rgflK+rH6Xmvbu9LER+GI6CrE7Zo1h1Ob+ej4rR1ZdJHqEvOkZ7Xrjx61usHpSUerVzXHf38fUz6GNccqma47/z6nf087JGh8bmvY4Xa5puCOgroIyUldPI2sZKSuiRMYIAEACABAAgAQAhNsTgBrKAPJ89M5TWScTCT5LG7C337x6Z/CNg7d1trh6HRq72+huMNh+iWtL6vT+7zCijVzZe2WWBQIMkCQnkrk7IHnYe3BSVOT3GuraUwlL6qi7s/S5YjoXHWQOrFS6F7zX1PiCivog322Xv6FllA3aXHuCfRIxJ6drS+mKXi/b0Jm0cY9HvJKepEx5aUxUv327EvYkELBqa38oT1VwMeWLry21JeLCw3BSSRTKpN7W/EjcpopbK80mjY7L2XJfF2FlOjTrL9raffa3p5nU/C2JUalSi3tSa7r39fIc14K8/asdsOSARyEBUqHK6CEzP4y5IWRq2RzPxIk6MHv1vVfhCOTRyBC9TQjTzdzklon4XfA4+chJ/Uzc7wO3YRsMHjJUHbbHh7F9DESovLNcPbmerZOr4qiJs0Lg9jxgRrB2gjYRuXTQnGcdaLyN3TqRnHWi8iypkwQAIAEACABAHC8JGXyxvkUR5crb1BHoxHUzrdt6PaWdhKN3rvuNhgqN30j3bO04CJizmbCUrK7LccZVkcPOXI0GL+IcFQyjLXfCOa8dnhcsxQjbirlh4rbmc7iPibFVMqSUF/wBT8Xl5FyJoGoAKWqlsRqKuJrV3erNy7X9thZYosUSZqgy+JIFEuQ4JEwQA0piZE5EpxhFyk7JZtvYiKi5NRirtliHJgeCJNRFrDZ/dcNpf4glik6GGXU3yazl2J7Fz29h1mi9D/LyVes+utiW7t4vy7THraeWldaS5jJ5EoHJPQdzujuXOToZXR1VKsp9osVUDtWJKm0X3HvnCSgwuZ9XUDesinBkWzPjlIJNsDs22W2jglKn1smUY3Q0MdRSnJxktnDvW/wAmiwJARgsGpRnTdpI4HH6OxGCnqVo9jWx9j+zz5EbyoowCtIVYgNPNfOR9DNfF0DyOPiG0eu38Q8dW4jY4PFOjLkX4eu6Mr7t6/u89kpalkrGyxOD43tDmObqIK6OMlJXRvYyUldbCVMYIAEACAKuU65lPDJPJzYmFx3m2oDpJsO1ShFykoonCDnJRW88QqKp80r5pDeSV5e+2oE7B0AWA6Aujo4V2S2Ihj9PUMKuioLWksv8AFd+/u8SeILMjTjDYjicbpHE4t/qzuuGxeHvmWowhmvLMYVbJxLLFWy1EzVBl0SZqgy+JIColqHXSJCEoAbrwCrrVqdCm6lR2itrJU6c6s1CCu3uNCiotp1rz7SWlaukZasbxprYt75y+y2LtOywGjqeDjrPOe98OS99/kasUNlRToJGXKdyR0LXAtcA5pFnNcA4EbiDrWQoFeszEq806dxvGZITuY7SZ+V17dhChPDwe4yIYuotuZmy5qkf9w4jdxQB79JYVSnGGxGTHFN7jna2iEcrmXLtEixduIB+a2GChCVJVLZ/mxtsPCLip7yPi1nWMnWGlijKCkrNFdalTr03TqxTi9z/vntI3lauvhXTzWw890xoKeCbq0+tT849vLg/G2+vI5UpHPlSVytihHX8GudHETCjmd5id3mXE4RTHZ0Ndq67byVtsBX1X0ctm4z8FiNWWo9j2cn+T1tbc24IAEACAPNOFHL2k9tBEcG6MlSR62tkfdZx629K3Wi8N/wDrLu9zU6SxcoLo4O19vZw79/I42Bq3hzM2XYwosx2Wo1WyJYYoMmidhVbLUStcotF0SVrlBotTHhyVixMXSSsSuANzYa1XWq06NN1KjtFZtk6dOdWahBXb2I06Gj2nWvOtI6Rq6Sq8Ka+mP3fP02Le322BwMMFDjN7X9ly9fJa8UVkUqSSL5SuTALISK7ipiGuUZDRTqFr6+wyIHGZfj89fe0fEj6LK0W70muDf2ZvcJL9Mz9FbIyLgWIHchkYotEsmrPYZ1VHbEatvQsCtQ1c47DgtO6CeFviKC/T3r+P/r6dhnyuVUUcuUpnK6KEe68HmcXl1E0vN54LRT73EDkv94eIct7h6vSQ5m+wtbpad3t3nUK8yQQBRy5lNlJTS1L9UTC4C9tJ2prR0lxA7VZSpupNQW8hUmoRcnuPBxK+V7pZTpSSvc97t7nG57F11KChFRWxHI4io5ycmXYgrDBky2xRZSydigxEzSoMmiZrlBosRIHqNixMeHpWLUx2mlYmpCh98AoTlGEXOTslm29yJxUpyUYq7exGxk6iti7WfBecaV0nLSVXVhlSi8lxf8n9lu7TuNG6Pjg4a0s5va+HJffj4G1FHZVUqaijLlK5MFkorFQIRADXqEiSKk6waxfA5TOActp6HfEfVXaKf1rmv75G4wj6rMuy25lAQgdyN4SJIpzBQZekmrMw66PRxHN+CxZ07PI860/oN4KfTUV+m/8AtfDs4Pue6+bI66aRzR1nBdlnybKDGONoqrzDxfDTJ82evS5PvlZeFqas7cTMwVXUqW3M93W1N2CAPM+F3K13Q0TTgPtE1u1sY/rNvZK3Gi6O2o+xfc1Ok6tkoLtOIp2reI52bLsYTMaRYakytkrSosRI1yi0TRIHKNiaHB6ViSY4PSsTTF4xKxLWNvJNCee8YnUNw+q8809pf52fy9F/pp5v+TX/AIrdxeeyx2+htGfLR6equu9i/ivd7+Gzib8TLLWUoKKNvKVydqyUVMcpEQSuMEXAY8quTJIqTlYVVl8Dl84dbPf+St0T9dT/AJfubbCbGZQW6MsCUAQyFImipMVBl8TPqBe4Kgy2dKFaDp1FeLVmjDqItE9Gwqs8n0zoqejsR0bzi84vivdb/HYyON5aQ5pIc0hzSNYINwQhOzualOzuj6YyLXippoagYcdDHIRuLmgkdhuOxbyEtaKZ0kJa0VLiXVIkfP2W8oeV1s9Re7ZJTxZ/lN5LP0tC6nC0+jpqJy+Mqa9RsdCFlo1k2W2JlDJQkQHgpAODkhjg5KxIdppWHcXTSsSua2RaHTIkcOSOYN53rjPibTDjfBUHm/rfBfxXN7+Cy35dX8P6K17Yqssl9K4v+XYt3PPcr9PCyy5GlBJHWSdyy0LLiUslCsTIiouIRK4AlcCN5VcmTRUnKw6rL4HM5wHFnvfJX6J+up3fc22E2MybrdGXYa5yBpEEj0ixIqTOUGXRRRmcosyYoz6gA61WzE0rouGkcK6Msnti+D9nsfLnYoEWwSPGatKdGbp1FaSdmuDR7jwRVnGZMDNsE0sWO4kSD/kt2LbYSV6fYbfAyvSXI3M8q7yfJ9TKDouELmMO57+Qw/mcFsMNDXqxjzL689SnJ8jwmkZgF1MTk6rNSIKxGHIsNTKWPCREddABdIYt0AGkiw7l7JdEZn430Bzjv6FodP6YWj6Fof8AEllFcOMnyXm+VzdaF0W8dVvP/hx+rn/iu3fwXcdhTxgAAYALzKmm3rSd28297fE9EdkrLYi4wLLiVMlarUytjwpXIhdK4BdK4BdFwIpCqpMnEpzlYlRmRA5jOF2LPf8A2rK0RtqP/b9zbYNZPuMjSW5Mywxz0EkitI9RLIoqyvUWXRRTmcosviilK5QZkRRWeL47vgo7zgvjTRNrY6muCn9pfZ9x6lwIVBLKuLY10Eg63B4P9DVssE8mjktHSykjY4Xqktye1g++qYmH2Wtc/wCLGre6NjetfgvwW6Qlaj2s8tpQuhRzFRmjEFNGJInamVscmRBABdIBboGSU8LpHBjdZ8BtJWLjcZSwdCVeq8o+L4Jc3sRk4TC1MVWjRprN+S3t8kdjk+lbGwNbs7ydpK8gxWLq43ESxFXa925LclyXm7vaz1HC4WnhKMaNPYvN72+38GjGE4om2TtVyK2SAqdyA66dxBdK4CXSuAEpNgQyFVyZZEpzFYlRl8EctnG/lsHQ74j6LP0R9M3zRuMGuqzHL1tzMsQvekTSK8j0ixIqyvUWXRRUleosviipI5QL4kYOKTK8Th4YmjKjU2STT7z0XgVfapqWb4GO6w1+v9Sz8C82eN0MPPDYipQnti7eD+5rcM0nm6Rm+WV35WAfuXS6LXWk+RVpJ9RLmefUy3iOcqF+MqZiyJwUyti3QILoAEAKmB02RKDi26Thy3a+gbAvKfiPTHz+I6Om/wBODy/ye+XZuXLPeek6C0X8lR16i/Ult5Lcvu+fYbcYWkgjcSJ2LIRUyVqsTIMeCncgOui4BdK4CXRcBCUmxohkKrkyyKKcxWJUZfBHH5ySeeA3Rjxc5bXRKtRk/wDL7I3eCj+n3mQXraGZYie9ImkV5HqJYkVpHJFsUVJXKLLooruKiWoakSPQ+BgfbJjupSD/APVlvn3LNwP1M89+JcIqekFWS+uOfbF29LGtw0Nwo3bA6oHeI/ouo0W85dxyGk11YnA05W7Rz0y9GVNGNJE7SmVMW6BCoAEAauQ6LTdxjhyWnk9Lv7Lj/izTHy1H5Wk+vNZ/4x95bFyvyOo+GtF9PV+ZqLqx2c5e0dvbbmdPGF5xBWO8kywxZESpkzVamVslapXIMcCi5EW6LgF0XAS6VwEcUNjRBIVVJlsUU5isaoy+COHzhlvUOHqhg/SD81vNGq2HXO/qb/Bx/SRlues4ykiFz0iaRC96RNIrSOSLUiq9yiWpERSJggD0zgSZeWqdujhb+Zzj+1Z2B2yOT+KkrUn/ALvsbHDLF9kp3+rVaP5onn9q6PRj/Ua5fc8/0iv00+Z5nTlb1HOzRejcpmNJE7SmVNDwUxDggRNTQGR4Y3Wdu4bSsTHY2ngsPKvU2RXi9yXNvIycHhJ4uvGjDa/Jb33HXUsIY0NaLACwXiuJxNTF15V6r60nd/ZdiWSPV6FCnh6UaVNWUVb+83tZbYiI2TtViZWyVqncgx4KdyI4FFxBdFwC6LgF0XAa4pNjSK8hVcmWxRUmKxqjL4o88yvNpVEp/mOb+Xk/JdLg46tCC5LzzOlw8bUorkUXPWQX2InOSJJEL3JE0ivI5ImkQOKRYhiQxExXPWeBCG0dXJsc+Bg62h5P9YWwwKykzj/iid5048E3429jpOE2k4zJc1hcxGOYdTXjSP5S5bnAy1a68DjMZHWos8XgcujRzM0Xo3KaMaSLLCmVNEgKZBjwmROiyHSaLdNw5T/Buz69y8t+LtLfM4j5Wm+pTefOW/8A6dnbc9D+GtG/L0OnmutPyju8dvhwNlgXLROiZM1WorZK1TuQZI0p3IMeCi5EW6dxBdFwC6VwC6dwGuKVySRXkKrky2KKczrYnYseeeRkQR5fJNpEu9Yl3ebrrox1Uo8DqlHVVuBEXJkrEbnJEkiJzkiSRA8pE0REoJCXQK4l0Cue3cDlMWZNLz99USPHshrWfFrltMGrU+84X4iqa2Ltwil6v7nZZRpGzwyQv5s0b4ndT2lp+KzIScZKS3HPyipJpnzm2NzHOjeLPjc5jxuc02I7wV1UZJq6OWqxcW0y5E5WIxZIssKkUsmaUytl/JVLxkgB5reU7q2Dt+q0nxBpT/T8HKcX15dWPa9/cs+2y3m10Lo/53FKMl1Y5y7OHe8uy51bF42s3dnqDJmq1FbJWqaZBkoKdyDHgp3IjgUXELdFxBdFwFui4WEui4WGPKLk0ivIVBstijJy7PoU8zhrET7e0RYeJCKEdetCPNGZhYa1WK5o800l1J09hhcgdhjnJDI3OQSRE4pDGEoGNTI3EJQRbPozMSi4jJlJHYgmBshB1h0l5DfteVuKMdWmkecaTq9Li6kudvDL7G8rTBPEeEnJfk+UXvAtHVATtsLDTOEg69IaXvhdBgKuvSS3rL2NFpClq1L8TBiKz0amRajKkUsnaVIrZ1mR6Xi4xfnO5TvkP86V5B8T6T+dxrjF9SHVXb+5978kj0rQOA+Uwi1l1pZv7LuXnc0WrQI3DJGqSZFkrSpXIMeCi5FjwUXI2HAouKwt07isF0XAW6LgISi4Eb3IuTSK8hUWy2KOYz2qNGl0f9yRjewHT/aFl6NjrV78E/b7m10ZC9a/BP2+5wRcugN/YQuQFhhcgYwlIYxxQAwlMTY0lMg2Wsj0RqKmGnbe80scdxiQHOAJ7Bc9inCOtJIxsTWVKlKpwTZ9QMaAAALAAAAbAFuTzVu+YqBHHcKGRvKKIysF5aQmZthiYredHcA73As7AVtSrZ7Hl7GHjaXSU7raszyGBy6FHNTRcjUiiRp5HpuMlAPNbyndQ2d9lpviDSHyOBnUi+s+rHte/uV33Gx0Lgvm8XGL+ldZ9i3d7suy51wXjCPT2PaVMiyRpTuQY8FFyLHgouRH3RcVhQU7isLdFxWC6LhYW6dwsISi4WInuRcsSIHlRbLEjhs/6nlxRX5rXSEe0bD+l3etvomHVlPu/vib7RUOrKXccndbY2whKAGkoAaSgBhKYmNJTINjSUyDZ3vAzkrjq91Q4cikjJB/myXa39PGdwWXhYXlfgc9p/EalBU1+5+Sz9bHuC2Bx4IAQgEWOIOBB2hAHhOduQzQ1j4gDxL/ADlOdnFk82+9puOwHaulwlfpaae/ec3jaHRTy2PYUYisxGskjqs3YNGIv2yH9IwHjdeZfGmN6XFRw6eUFd/7pZ+lvFndfC+F6PDOs9s35LL1ua4K4w6UeCmIeCgjYeCi5Gw8FBGwocgVh2kncVhdJFwsLpIuILp3AQlFxpET3IuTSIHlJssSPL86arjKyUg3DHcWPcFj43XSYGnqUI88/E6jBQ1KEVxz8TJussygugQhKAGkpgISgg2MJUiDYxxTRVJn0JwY5DNHk6PTFpaj7RKCLEaQGg031WaG4b7raUIasDhNK4np8Q2tiyXd+TrFca4EACAOez3zdFdTFrQPKIrvp3HDlbWE7nAW67HYsrCYjoZ3ex7TGxWHVanbfuPGI7glrgWuaSHNcLFrgbEEbCumi09hylSLWTO7pmaDGs9Vob3BeG6QxDxOKqVv5Sb7r5eR6thaCoUIUl+1JeROCsIvHAoEOBQKw8OQRsODkCsODkCsLpIFYXSQKwukgLC6SYrDS5BJIic5BNIqV9SIonynVGxz7b7C9lKnBzmore7F1KGvJRW88he8kkk3JJJO8nWuuSSVkdYkkrIS6AC6YCXQIaSgi2ISmQbGEqRBs6fg4zc8vrmh7b08Fpai4uCAeTGfaItbcHK+hT15cjUaVxnQUXb6nkvfu9bH0QtmcQCABAAgAQB57whZscry+Buog1bGjYPvQOrnd+9bXBYp6rovnb29jVY7CrWVZbmr9nEosluvIHGx6E0Sh6hYjYcHJCsODkCsODkhWHByBWHByQrDg5ArChyBWHaSBWDSQFhpcmSSI3FBJI5jPut0KcRA8qZ4B9htifHRWy0ZS1qutw9X/WbLR1PWq63A8+uugN7cLoFcS6YriXQK4hKZFsaSmQbHU1O+WRsUTS+SRwYxjdbnE2AClFNuyKKtSMIuUnkj6NzHzaZk6jbDgZn+cqZBiHSkC4BPojUOq+slbSlT1I2OEx2LeJque7Yuw6BWGGCABAAgAQAhCAPPs6sk+SyCSMWp5DYAao3+r1HWO0bAuW0vgHCbqxWT28n+Tf4DEKpDUe1eaMmOdaFwM+xM2RQcRWJA9KwrDg9RsKw4PSsKw8PRYVhwckKwocgVhwckFg0kCsIXJjsNJQSPNc8a/japwBu2EcU3HC45x7yR2BdLo6j0dFN7Xn7G+wNPUpX3vMw7rOMy4l0CuJdMVxLoFcQlMg2N14DEnUAmkVylY9u4L8xvJGisq2/a3t81G4Y07CMep5Bx3DDaVsKFHVze05DSukenfR031V5/g9DWSaUEACABAAgAQAIAhrKVk0bopWhzHizmn/MDtuoThGcXGSyZOE5QkpReaPK8vZKloZdF93RPJ4ma2Dh6rtzh46x0crjsA6Mstm5nS4XExxEbrbvX93FWKpWrlAyLFlkyrcRWJWyqLiFh4kUdUVh4eo2FYeHpWFYeHpWFYcHpWFYXSQFgugLGfl3KIp6d8uGlbRjB2yHm/XqBV+Fo9NVUN2/sLqFLpJqJ5U5xOJxJxJONyursdBsEumFxLoFcS6YriEoItjoIXyPbHG1z3vIaxjGlznOOwAYkqSV9hVOpGK1pOyPaeDzg6bSaNXWhr6rB0cWDmU53k6nP6dQ2X1rPo0NXOW05LSWlXWvTpZR48fweirJNKCABAAgAQAIAEACABAFevoop43RTMD43izmnwIOsHpGpRnCM46slkTp1JU5KUXZnl2cua89ETJHpTUuvjALviH8wDZ+IYb7LnsXo10+tDNeh0OEx0K3VllL17PYxYau+1amVMz7FtlQqnAVidkyrcRWJmyqDiKxI2RRcRWJA9RsKw8PUbCsPDkrCsKClYR59nnlbjpuKYbxw3GGp0npHs1d+9dDo7DdHT13tfobbB0tSOs9r9DnbrZGZcS6BXEumK4hKCLZ0Ga+Z1blFw4lhZDezqmUFsQ36J9M9A7bK2nRlPYYGL0jRw66zu+C2/g9tzQzKpMmtvGONqC20lTIOWd4YPQb0DouTZZ9OlGGw5PGY+riX1sluX92nSq0wQQAIAEACABAAgAQAIAEACABAHH5fzCp5yZKY+SynEhrbwvPSz0T0t7isGvgKdTNZM2WH0lUp5T6y8/H3ODypkOto78fC7QH30XnYrby4c0e0AtLXwFSnuyN1RxdGt9Ms+Dyf97CpDVA7VgSpmRYtx1CqcBWJ2TKtxFYmbKoOIrEzZFBoViVr1FojYwM6s4BCwwxHzzxZxB/hNO32js7918/A4LpJa8vpXn+DIw9DWes9nqcBddAbO4XQFwFybC5JwAGJJTsRcrbTqch8H2U6uxEBgjP3tVeEdjbaR7BZXQoTluNbiNK4el+674LP8HpebfBXRU9n1RNZKMbSN0IAf/Xfle8SOgLKhh4x25mhxOma1XKHVXn4+x3jGBoDWgNaAAGtFgANQAWQalu+bHIECABAAgAQAIAEACABAAgAQAIAEACABAGNlLNWhqCTJTxh5xL4rwvJ3kttpdt1RUw1Kp9UTKpYyvTyjLxz9TAqeDmL7iplZ0SsbKOrDRWDU0TTf0trzM2Gl5r64p9mXuZ8mYVY3mS0zx+IvjPdon4rDnoaf7ZIyY6WpPbFrwfsRjM6vHoxHql+oVL0PX5E/wDU8Pz8CT/SdcBfQjPQJRfxwUP9Fr8vEP8AUsPxfgZ9dm3llw0YIIo7/eSVEZI6mgm3XirqWhJJ3qO/InHSGFWcm/AxGcEmVHm75KNpJu4vmkc4k6zgw3K2iwkkrZFz05h1kk/Be5qUvAzIbcdWsbvEVOX9xLh8FYsJxZjz0+v20/F/g6HJ/BLk2M3lNTUHaJJeLZ2BgB8VYsNBbTCqabxMvpsuxe9zrMlZAo6X/pqaCE2tpsjGmR0v5x7SrowjHYjXVcRVq/XJs0lIpBAAgAQAIAEACABAAgAQAIAEACABAAgAQAIAEACABAAgAQAIAEACABAAgAQAIAEACABAAgAQAIAEACAP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AutoShape 10" descr="data:image/jpeg;base64,/9j/4AAQSkZJRgABAQAAAQABAAD/2wCEAAkGBw8QDxIPDhANDw8PDw8PDg4NDRQNEBAPFREWFxUVFBQYHCggGBonHRQUITEiJSkrLi4uFx8zODMsNygtLiwBCgoKDg0OGxAQGCwlICUtLCwtLCwsLCwrLC0sLC0sLCwsLCwsLCwsLCwsLCwsLCwsLCwsLC8sLCwsLCwsLC8sLP/AABEIAOEA4AMBEQACEQEDEQH/xAAcAAABBQEBAQAAAAAAAAAAAAAAAQIDBAUGBwj/xABFEAABAwIBBgkJBgUDBQAAAAABAAIDBBEhBQYSMUFRBxMiMmFxgZGhFCNCUnKCscHRJENikqLCM2Oy4fAWU7M0RFRzk//EABsBAAICAwEAAAAAAAAAAAAAAAABAgMEBQYH/8QAPBEAAgECAgYIBQQBAgcBAAAAAAECAxEEIQUSMUFRYRMicYGRobHRBhQyweEjQlLwYhVyM4KSosLi8UP/2gAMAwEAAhEDEQA/APcUACABAAgAQAIAEACABAAgAKAKVRlelj/iVFMw7nzsafEqapzexMsjSnLZF+BX/wBSUP8A5VOeqQH4KXQ1P4sl0FX+LM2uz5o4zZonmthpRR2Zf2nkX7LqccLN8iccJN7cjMk4R4/RppD7Uob8AVYsG+JYsE98hG8I7dtK4dU4P7Qj5N/yH8k/5F2nz+pnc6Gob0gMcB+pQeFkt6F8jPc0bFHnJRy4Nma07pQY/F2HiqnSmtxVLC1Y/t8MzVBviMQdRCrMcVAAgAQAIAEACABAAgAQAIAEACABAAgAQAIAiqamOJhfK9kbG63yODGjtKai5OyQ4xcnZI5LKfCFTMu2mjkqHesfMxd5Fz3W6Vlwwcn9TsZsMDN5ydvNnNVueWUJua9kDfVgjF7dLnXPdZZEcNSjuuZMcLSjtV+0xqgyzfxpZpdvnpXSeDirlaOxWL1qx+lJdgMpANg7knITmyVtOEtYWsTMZZRbItiSUrHbLHe3BF2K7RTlo3NxHKG8ax1hS1iakmTU7VCTLomnBGqmy1I0aOtmp8YnuaPUPKYetpw+araUtpCrh4VF1l7nVZFzljnIjkAimOAF+Q8/hOw9B8VROk45rYafEYOVPOOaN5VGGCABAAgAQAIAEACABAAgAQAIAEACAOLziz8jiJiow2eUYGUnzLD0W556sOnYsylhHLOeS8zOo4JyznkvP8HBV1XPUv4yokfK7ZpHkt9lowb2BZ0YxgrRRsIxjTVoqwRwpNiciy2NRuRbJAxK5G48NSELZAAgQqAAKMpRjFyk7JbRpXyRNHRjWde4alx+O+J5XccNHL+T+y9/BGwpUGl1mWWtA1BaV6bxzd3U8l7GRqRFcbrKofEWKpvr2kuyz8V7MTgmZ9Y1zTcavWGw/JZ2K+IHWgo0Lx48exe+3sOc05WxNCKVNWi9sl6cu3fsRrZNzxqorCTRnZufyX26Hj5grGoaXrQyn1l5+JzVPG1I7czssj5x01VZrHaEn+1JyXe7sd2LeYbHUq+UXnwe02NHE06mS28DXWYZAIAEACABAAgAQAIAEACAI55mRsc+RzWMYC5z3GzWtGskppNuyGk27I8szrzvkrCYafSjpdROLXzj8W5v4du3cNnQw6p5y2+ht8PhVS60s36f3/4YEMKvbL3ItMYoNkGyVoSIkgSEOSEKgAQAqAsJdAWZYpW4k7tS5f4nxMoUY0Y/ubv2K2Xi/Iy8JC8nJ7iyuHM8EACAIZXKcURnGM4uMldPajNlYAcNWxZMXc890rgflK+rH6Xmvbu9LER+GI6CrE7Zo1h1Ob+ej4rR1ZdJHqEvOkZ7Xrjx61usHpSUerVzXHf38fUz6GNccqma47/z6nf087JGh8bmvY4Xa5puCOgroIyUldPI2sZKSuiRMYIAEACABAAgAQAhNsTgBrKAPJ89M5TWScTCT5LG7C337x6Z/CNg7d1trh6HRq72+huMNh+iWtL6vT+7zCijVzZe2WWBQIMkCQnkrk7IHnYe3BSVOT3GuraUwlL6qi7s/S5YjoXHWQOrFS6F7zX1PiCivog322Xv6FllA3aXHuCfRIxJ6drS+mKXi/b0Jm0cY9HvJKepEx5aUxUv327EvYkELBqa38oT1VwMeWLry21JeLCw3BSSRTKpN7W/EjcpopbK80mjY7L2XJfF2FlOjTrL9raffa3p5nU/C2JUalSi3tSa7r39fIc14K8/asdsOSARyEBUqHK6CEzP4y5IWRq2RzPxIk6MHv1vVfhCOTRyBC9TQjTzdzklon4XfA4+chJ/Uzc7wO3YRsMHjJUHbbHh7F9DESovLNcPbmerZOr4qiJs0Lg9jxgRrB2gjYRuXTQnGcdaLyN3TqRnHWi8iypkwQAIAEACABAHC8JGXyxvkUR5crb1BHoxHUzrdt6PaWdhKN3rvuNhgqN30j3bO04CJizmbCUrK7LccZVkcPOXI0GL+IcFQyjLXfCOa8dnhcsxQjbirlh4rbmc7iPibFVMqSUF/wBT8Xl5FyJoGoAKWqlsRqKuJrV3erNy7X9thZYosUSZqgy+JIFEuQ4JEwQA0piZE5EpxhFyk7JZtvYiKi5NRirtliHJgeCJNRFrDZ/dcNpf4glik6GGXU3yazl2J7Fz29h1mi9D/LyVes+utiW7t4vy7THraeWldaS5jJ5EoHJPQdzujuXOToZXR1VKsp9osVUDtWJKm0X3HvnCSgwuZ9XUDesinBkWzPjlIJNsDs22W2jglKn1smUY3Q0MdRSnJxktnDvW/wAmiwJARgsGpRnTdpI4HH6OxGCnqVo9jWx9j+zz5EbyoowCtIVYgNPNfOR9DNfF0DyOPiG0eu38Q8dW4jY4PFOjLkX4eu6Mr7t6/u89kpalkrGyxOD43tDmObqIK6OMlJXRvYyUldbCVMYIAEACAKuU65lPDJPJzYmFx3m2oDpJsO1ShFykoonCDnJRW88QqKp80r5pDeSV5e+2oE7B0AWA6Aujo4V2S2Ihj9PUMKuioLWksv8AFd+/u8SeILMjTjDYjicbpHE4t/qzuuGxeHvmWowhmvLMYVbJxLLFWy1EzVBl0SZqgy+JIColqHXSJCEoAbrwCrrVqdCm6lR2itrJU6c6s1CCu3uNCiotp1rz7SWlaukZasbxprYt75y+y2LtOywGjqeDjrPOe98OS99/kasUNlRToJGXKdyR0LXAtcA5pFnNcA4EbiDrWQoFeszEq806dxvGZITuY7SZ+V17dhChPDwe4yIYuotuZmy5qkf9w4jdxQB79JYVSnGGxGTHFN7jna2iEcrmXLtEixduIB+a2GChCVJVLZ/mxtsPCLip7yPi1nWMnWGlijKCkrNFdalTr03TqxTi9z/vntI3lauvhXTzWw890xoKeCbq0+tT849vLg/G2+vI5UpHPlSVytihHX8GudHETCjmd5id3mXE4RTHZ0Ndq67byVtsBX1X0ctm4z8FiNWWo9j2cn+T1tbc24IAEACAPNOFHL2k9tBEcG6MlSR62tkfdZx629K3Wi8N/wDrLu9zU6SxcoLo4O19vZw79/I42Bq3hzM2XYwosx2Wo1WyJYYoMmidhVbLUStcotF0SVrlBotTHhyVixMXSSsSuANzYa1XWq06NN1KjtFZtk6dOdWahBXb2I06Gj2nWvOtI6Rq6Sq8Ka+mP3fP02Le322BwMMFDjN7X9ly9fJa8UVkUqSSL5SuTALISK7ipiGuUZDRTqFr6+wyIHGZfj89fe0fEj6LK0W70muDf2ZvcJL9Mz9FbIyLgWIHchkYotEsmrPYZ1VHbEatvQsCtQ1c47DgtO6CeFviKC/T3r+P/r6dhnyuVUUcuUpnK6KEe68HmcXl1E0vN54LRT73EDkv94eIct7h6vSQ5m+wtbpad3t3nUK8yQQBRy5lNlJTS1L9UTC4C9tJ2prR0lxA7VZSpupNQW8hUmoRcnuPBxK+V7pZTpSSvc97t7nG57F11KChFRWxHI4io5ycmXYgrDBky2xRZSydigxEzSoMmiZrlBosRIHqNixMeHpWLUx2mlYmpCh98AoTlGEXOTslm29yJxUpyUYq7exGxk6iti7WfBecaV0nLSVXVhlSi8lxf8n9lu7TuNG6Pjg4a0s5va+HJffj4G1FHZVUqaijLlK5MFkorFQIRADXqEiSKk6waxfA5TOActp6HfEfVXaKf1rmv75G4wj6rMuy25lAQgdyN4SJIpzBQZekmrMw66PRxHN+CxZ07PI860/oN4KfTUV+m/8AtfDs4Pue6+bI66aRzR1nBdlnybKDGONoqrzDxfDTJ82evS5PvlZeFqas7cTMwVXUqW3M93W1N2CAPM+F3K13Q0TTgPtE1u1sY/rNvZK3Gi6O2o+xfc1Ok6tkoLtOIp2reI52bLsYTMaRYakytkrSosRI1yi0TRIHKNiaHB6ViSY4PSsTTF4xKxLWNvJNCee8YnUNw+q8809pf52fy9F/pp5v+TX/AIrdxeeyx2+htGfLR6equu9i/ivd7+Gzib8TLLWUoKKNvKVydqyUVMcpEQSuMEXAY8quTJIqTlYVVl8Dl84dbPf+St0T9dT/AJfubbCbGZQW6MsCUAQyFImipMVBl8TPqBe4Kgy2dKFaDp1FeLVmjDqItE9Gwqs8n0zoqejsR0bzi84vivdb/HYyON5aQ5pIc0hzSNYINwQhOzualOzuj6YyLXippoagYcdDHIRuLmgkdhuOxbyEtaKZ0kJa0VLiXVIkfP2W8oeV1s9Re7ZJTxZ/lN5LP0tC6nC0+jpqJy+Mqa9RsdCFlo1k2W2JlDJQkQHgpAODkhjg5KxIdppWHcXTSsSua2RaHTIkcOSOYN53rjPibTDjfBUHm/rfBfxXN7+Cy35dX8P6K17Yqssl9K4v+XYt3PPcr9PCyy5GlBJHWSdyy0LLiUslCsTIiouIRK4AlcCN5VcmTRUnKw6rL4HM5wHFnvfJX6J+up3fc22E2MybrdGXYa5yBpEEj0ixIqTOUGXRRRmcosyYoz6gA61WzE0rouGkcK6Msnti+D9nsfLnYoEWwSPGatKdGbp1FaSdmuDR7jwRVnGZMDNsE0sWO4kSD/kt2LbYSV6fYbfAyvSXI3M8q7yfJ9TKDouELmMO57+Qw/mcFsMNDXqxjzL689SnJ8jwmkZgF1MTk6rNSIKxGHIsNTKWPCREddABdIYt0AGkiw7l7JdEZn430Bzjv6FodP6YWj6Fof8AEllFcOMnyXm+VzdaF0W8dVvP/hx+rn/iu3fwXcdhTxgAAYALzKmm3rSd28297fE9EdkrLYi4wLLiVMlarUytjwpXIhdK4BdK4BdFwIpCqpMnEpzlYlRmRA5jOF2LPf8A2rK0RtqP/b9zbYNZPuMjSW5Mywxz0EkitI9RLIoqyvUWXRRTmcosviilK5QZkRRWeL47vgo7zgvjTRNrY6muCn9pfZ9x6lwIVBLKuLY10Eg63B4P9DVssE8mjktHSykjY4Xqktye1g++qYmH2Wtc/wCLGre6NjetfgvwW6Qlaj2s8tpQuhRzFRmjEFNGJInamVscmRBABdIBboGSU8LpHBjdZ8BtJWLjcZSwdCVeq8o+L4Jc3sRk4TC1MVWjRprN+S3t8kdjk+lbGwNbs7ydpK8gxWLq43ESxFXa925LclyXm7vaz1HC4WnhKMaNPYvN72+38GjGE4om2TtVyK2SAqdyA66dxBdK4CXSuAEpNgQyFVyZZEpzFYlRl8EctnG/lsHQ74j6LP0R9M3zRuMGuqzHL1tzMsQvekTSK8j0ixIqyvUWXRRUleosviipI5QL4kYOKTK8Th4YmjKjU2STT7z0XgVfapqWb4GO6w1+v9Sz8C82eN0MPPDYipQnti7eD+5rcM0nm6Rm+WV35WAfuXS6LXWk+RVpJ9RLmefUy3iOcqF+MqZiyJwUyti3QILoAEAKmB02RKDi26Thy3a+gbAvKfiPTHz+I6Om/wBODy/ye+XZuXLPeek6C0X8lR16i/Ult5Lcvu+fYbcYWkgjcSJ2LIRUyVqsTIMeCncgOui4BdK4CXRcBCUmxohkKrkyyKKcxWJUZfBHH5ySeeA3Rjxc5bXRKtRk/wDL7I3eCj+n3mQXraGZYie9ImkV5HqJYkVpHJFsUVJXKLLooruKiWoakSPQ+BgfbJjupSD/APVlvn3LNwP1M89+JcIqekFWS+uOfbF29LGtw0Nwo3bA6oHeI/ouo0W85dxyGk11YnA05W7Rz0y9GVNGNJE7SmVMW6BCoAEAauQ6LTdxjhyWnk9Lv7Lj/izTHy1H5Wk+vNZ/4x95bFyvyOo+GtF9PV+ZqLqx2c5e0dvbbmdPGF5xBWO8kywxZESpkzVamVslapXIMcCi5EW6LgF0XAS6VwEcUNjRBIVVJlsUU5isaoy+COHzhlvUOHqhg/SD81vNGq2HXO/qb/Bx/SRlues4ykiFz0iaRC96RNIrSOSLUiq9yiWpERSJggD0zgSZeWqdujhb+Zzj+1Z2B2yOT+KkrUn/ALvsbHDLF9kp3+rVaP5onn9q6PRj/Ua5fc8/0iv00+Z5nTlb1HOzRejcpmNJE7SmVNDwUxDggRNTQGR4Y3Wdu4bSsTHY2ngsPKvU2RXi9yXNvIycHhJ4uvGjDa/Jb33HXUsIY0NaLACwXiuJxNTF15V6r60nd/ZdiWSPV6FCnh6UaVNWUVb+83tZbYiI2TtViZWyVqncgx4KdyI4FFxBdFwC6LgF0XAa4pNjSK8hVcmWxRUmKxqjL4o88yvNpVEp/mOb+Xk/JdLg46tCC5LzzOlw8bUorkUXPWQX2InOSJJEL3JE0ivI5ImkQOKRYhiQxExXPWeBCG0dXJsc+Bg62h5P9YWwwKykzj/iid5048E3429jpOE2k4zJc1hcxGOYdTXjSP5S5bnAy1a68DjMZHWos8XgcujRzM0Xo3KaMaSLLCmVNEgKZBjwmROiyHSaLdNw5T/Buz69y8t+LtLfM4j5Wm+pTefOW/8A6dnbc9D+GtG/L0OnmutPyju8dvhwNlgXLROiZM1WorZK1TuQZI0p3IMeCi5EW6dxBdFwC6VwC6dwGuKVySRXkKrky2KKczrYnYseeeRkQR5fJNpEu9Yl3ebrrox1Uo8DqlHVVuBEXJkrEbnJEkiJzkiSRA8pE0REoJCXQK4l0Cue3cDlMWZNLz99USPHshrWfFrltMGrU+84X4iqa2Ltwil6v7nZZRpGzwyQv5s0b4ndT2lp+KzIScZKS3HPyipJpnzm2NzHOjeLPjc5jxuc02I7wV1UZJq6OWqxcW0y5E5WIxZIssKkUsmaUytl/JVLxkgB5reU7q2Dt+q0nxBpT/T8HKcX15dWPa9/cs+2y3m10Lo/53FKMl1Y5y7OHe8uy51bF42s3dnqDJmq1FbJWqaZBkoKdyDHgp3IjgUXELdFxBdFwFui4WEui4WGPKLk0ivIVBstijJy7PoU8zhrET7e0RYeJCKEdetCPNGZhYa1WK5o800l1J09hhcgdhjnJDI3OQSRE4pDGEoGNTI3EJQRbPozMSi4jJlJHYgmBshB1h0l5DfteVuKMdWmkecaTq9Li6kudvDL7G8rTBPEeEnJfk+UXvAtHVATtsLDTOEg69IaXvhdBgKuvSS3rL2NFpClq1L8TBiKz0amRajKkUsnaVIrZ1mR6Xi4xfnO5TvkP86V5B8T6T+dxrjF9SHVXb+5978kj0rQOA+Uwi1l1pZv7LuXnc0WrQI3DJGqSZFkrSpXIMeCi5FjwUXI2HAouKwt07isF0XAW6LgISi4Eb3IuTSK8hUWy2KOYz2qNGl0f9yRjewHT/aFl6NjrV78E/b7m10ZC9a/BP2+5wRcugN/YQuQFhhcgYwlIYxxQAwlMTY0lMg2Wsj0RqKmGnbe80scdxiQHOAJ7Bc9inCOtJIxsTWVKlKpwTZ9QMaAAALAAAAbAFuTzVu+YqBHHcKGRvKKIysF5aQmZthiYredHcA73As7AVtSrZ7Hl7GHjaXSU7raszyGBy6FHNTRcjUiiRp5HpuMlAPNbyndQ2d9lpviDSHyOBnUi+s+rHte/uV33Gx0Lgvm8XGL+ldZ9i3d7suy51wXjCPT2PaVMiyRpTuQY8FFyLHgouRH3RcVhQU7isLdFxWC6LhYW6dwsISi4WInuRcsSIHlRbLEjhs/6nlxRX5rXSEe0bD+l3etvomHVlPu/vib7RUOrKXccndbY2whKAGkoAaSgBhKYmNJTINjSUyDZ3vAzkrjq91Q4cikjJB/myXa39PGdwWXhYXlfgc9p/EalBU1+5+Sz9bHuC2Bx4IAQgEWOIOBB2hAHhOduQzQ1j4gDxL/ADlOdnFk82+9puOwHaulwlfpaae/ec3jaHRTy2PYUYisxGskjqs3YNGIv2yH9IwHjdeZfGmN6XFRw6eUFd/7pZ+lvFndfC+F6PDOs9s35LL1ua4K4w6UeCmIeCgjYeCi5Gw8FBGwocgVh2kncVhdJFwsLpIuILp3AQlFxpET3IuTSIHlJssSPL86arjKyUg3DHcWPcFj43XSYGnqUI88/E6jBQ1KEVxz8TJussygugQhKAGkpgISgg2MJUiDYxxTRVJn0JwY5DNHk6PTFpaj7RKCLEaQGg031WaG4b7raUIasDhNK4np8Q2tiyXd+TrFca4EACAOez3zdFdTFrQPKIrvp3HDlbWE7nAW67HYsrCYjoZ3ex7TGxWHVanbfuPGI7glrgWuaSHNcLFrgbEEbCumi09hylSLWTO7pmaDGs9Vob3BeG6QxDxOKqVv5Sb7r5eR6thaCoUIUl+1JeROCsIvHAoEOBQKw8OQRsODkCsODkCsLpIFYXSQKwukgLC6SYrDS5BJIic5BNIqV9SIonynVGxz7b7C9lKnBzmore7F1KGvJRW88he8kkk3JJJO8nWuuSSVkdYkkrIS6AC6YCXQIaSgi2ISmQbGEqRBs6fg4zc8vrmh7b08Fpai4uCAeTGfaItbcHK+hT15cjUaVxnQUXb6nkvfu9bH0QtmcQCABAAgAQB57whZscry+Buog1bGjYPvQOrnd+9bXBYp6rovnb29jVY7CrWVZbmr9nEosluvIHGx6E0Sh6hYjYcHJCsODkCsODkhWHByBWHByQrDg5ArChyBWHaSBWDSQFhpcmSSI3FBJI5jPut0KcRA8qZ4B9htifHRWy0ZS1qutw9X/WbLR1PWq63A8+uugN7cLoFcS6YriXQK4hKZFsaSmQbHU1O+WRsUTS+SRwYxjdbnE2AClFNuyKKtSMIuUnkj6NzHzaZk6jbDgZn+cqZBiHSkC4BPojUOq+slbSlT1I2OEx2LeJque7Yuw6BWGGCABAAgAQAhCAPPs6sk+SyCSMWp5DYAao3+r1HWO0bAuW0vgHCbqxWT28n+Tf4DEKpDUe1eaMmOdaFwM+xM2RQcRWJA9KwrDg9RsKw4PSsKw8PRYVhwckKwocgVhwckFg0kCsIXJjsNJQSPNc8a/japwBu2EcU3HC45x7yR2BdLo6j0dFN7Xn7G+wNPUpX3vMw7rOMy4l0CuJdMVxLoFcQlMg2N14DEnUAmkVylY9u4L8xvJGisq2/a3t81G4Y07CMep5Bx3DDaVsKFHVze05DSukenfR031V5/g9DWSaUEACABAAgAQAIAhrKVk0bopWhzHizmn/MDtuoThGcXGSyZOE5QkpReaPK8vZKloZdF93RPJ4ma2Dh6rtzh46x0crjsA6Mstm5nS4XExxEbrbvX93FWKpWrlAyLFlkyrcRWJWyqLiFh4kUdUVh4eo2FYeHpWFYeHpWFYcHpWFYXSQFgugLGfl3KIp6d8uGlbRjB2yHm/XqBV+Fo9NVUN2/sLqFLpJqJ5U5xOJxJxJONyursdBsEumFxLoFcS6YriEoItjoIXyPbHG1z3vIaxjGlznOOwAYkqSV9hVOpGK1pOyPaeDzg6bSaNXWhr6rB0cWDmU53k6nP6dQ2X1rPo0NXOW05LSWlXWvTpZR48fweirJNKCABAAgAQAIAEACABAFevoop43RTMD43izmnwIOsHpGpRnCM46slkTp1JU5KUXZnl2cua89ETJHpTUuvjALviH8wDZ+IYb7LnsXo10+tDNeh0OEx0K3VllL17PYxYau+1amVMz7FtlQqnAVidkyrcRWJmyqDiKxI2RRcRWJA9RsKw8PUbCsPDkrCsKClYR59nnlbjpuKYbxw3GGp0npHs1d+9dDo7DdHT13tfobbB0tSOs9r9DnbrZGZcS6BXEumK4hKCLZ0Ga+Z1blFw4lhZDezqmUFsQ36J9M9A7bK2nRlPYYGL0jRw66zu+C2/g9tzQzKpMmtvGONqC20lTIOWd4YPQb0DouTZZ9OlGGw5PGY+riX1sluX92nSq0wQQAIAEACABAAgAQAIAEACABAHH5fzCp5yZKY+SynEhrbwvPSz0T0t7isGvgKdTNZM2WH0lUp5T6y8/H3ODypkOto78fC7QH30XnYrby4c0e0AtLXwFSnuyN1RxdGt9Ms+Dyf97CpDVA7VgSpmRYtx1CqcBWJ2TKtxFYmbKoOIrEzZFBoViVr1FojYwM6s4BCwwxHzzxZxB/hNO32js7918/A4LpJa8vpXn+DIw9DWes9nqcBddAbO4XQFwFybC5JwAGJJTsRcrbTqch8H2U6uxEBgjP3tVeEdjbaR7BZXQoTluNbiNK4el+674LP8HpebfBXRU9n1RNZKMbSN0IAf/Xfle8SOgLKhh4x25mhxOma1XKHVXn4+x3jGBoDWgNaAAGtFgANQAWQalu+bHIECABAAgAQAIAEACABAAgAQAIAEACABAGNlLNWhqCTJTxh5xL4rwvJ3kttpdt1RUw1Kp9UTKpYyvTyjLxz9TAqeDmL7iplZ0SsbKOrDRWDU0TTf0trzM2Gl5r64p9mXuZ8mYVY3mS0zx+IvjPdon4rDnoaf7ZIyY6WpPbFrwfsRjM6vHoxHql+oVL0PX5E/wDU8Pz8CT/SdcBfQjPQJRfxwUP9Fr8vEP8AUsPxfgZ9dm3llw0YIIo7/eSVEZI6mgm3XirqWhJJ3qO/InHSGFWcm/AxGcEmVHm75KNpJu4vmkc4k6zgw3K2iwkkrZFz05h1kk/Be5qUvAzIbcdWsbvEVOX9xLh8FYsJxZjz0+v20/F/g6HJ/BLk2M3lNTUHaJJeLZ2BgB8VYsNBbTCqabxMvpsuxe9zrMlZAo6X/pqaCE2tpsjGmR0v5x7SrowjHYjXVcRVq/XJs0lIpBAAgAQAIAEACABAAgAQAIAEACABAAgAQAIAEACABAAgAQAIAEACABAAgAQAIAEACABAAgAQAIAEACAP/9k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4338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b="8761"/>
          <a:stretch/>
        </p:blipFill>
        <p:spPr bwMode="auto">
          <a:xfrm>
            <a:off x="460375" y="1700808"/>
            <a:ext cx="1724025" cy="24159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555776" y="1700808"/>
            <a:ext cx="3236050" cy="24239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223628" y="4293095"/>
            <a:ext cx="2664296" cy="23312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2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084167" y="1717535"/>
            <a:ext cx="2619915" cy="2407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3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173801" y="4314612"/>
            <a:ext cx="2113168" cy="23097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2856548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uk-UA" dirty="0" smtClean="0"/>
              <a:t>Порівняйте будиночки за висотою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111251" y="1196752"/>
            <a:ext cx="7023409" cy="5256584"/>
          </a:xfrm>
        </p:spPr>
      </p:pic>
    </p:spTree>
    <p:extLst>
      <p:ext uri="{BB962C8B-B14F-4D97-AF65-F5344CB8AC3E}">
        <p14:creationId xmlns:p14="http://schemas.microsoft.com/office/powerpoint/2010/main" xmlns="" val="2086627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0106"/>
          </a:xfrm>
        </p:spPr>
        <p:txBody>
          <a:bodyPr>
            <a:normAutofit/>
          </a:bodyPr>
          <a:lstStyle/>
          <a:p>
            <a:r>
              <a:rPr lang="ru-RU" dirty="0"/>
              <a:t>Весела </a:t>
            </a:r>
            <a:r>
              <a:rPr lang="ru-RU" dirty="0" err="1" smtClean="0"/>
              <a:t>лічба</a:t>
            </a:r>
            <a:endParaRPr lang="ru-RU" dirty="0"/>
          </a:p>
        </p:txBody>
      </p:sp>
      <p:sp>
        <p:nvSpPr>
          <p:cNvPr id="7" name="Объект 6"/>
          <p:cNvSpPr>
            <a:spLocks noGrp="1"/>
          </p:cNvSpPr>
          <p:nvPr>
            <p:ph sz="half" idx="1"/>
          </p:nvPr>
        </p:nvSpPr>
        <p:spPr>
          <a:xfrm>
            <a:off x="16049" y="1340768"/>
            <a:ext cx="4038600" cy="4309939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ru-RU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Добрий</a:t>
            </a:r>
            <a:r>
              <a:rPr lang="ru-RU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лікар</a:t>
            </a:r>
            <a:r>
              <a:rPr lang="ru-RU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Айболить</a:t>
            </a:r>
            <a:endParaRPr lang="ru-RU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ru-RU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Склавши</a:t>
            </a:r>
            <a:r>
              <a:rPr lang="ru-RU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руки не </a:t>
            </a:r>
            <a:r>
              <a:rPr lang="ru-RU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сидить</a:t>
            </a:r>
            <a:r>
              <a:rPr lang="ru-RU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>
              <a:buNone/>
            </a:pPr>
            <a:r>
              <a:rPr lang="ru-RU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Черга </a:t>
            </a:r>
            <a:r>
              <a:rPr lang="ru-RU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вже</a:t>
            </a:r>
            <a:r>
              <a:rPr lang="ru-RU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на </a:t>
            </a:r>
            <a:r>
              <a:rPr lang="ru-RU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лікування</a:t>
            </a:r>
            <a:r>
              <a:rPr lang="ru-RU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0" indent="0">
              <a:buNone/>
            </a:pPr>
            <a:r>
              <a:rPr lang="ru-RU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«Я за вами», «</a:t>
            </a:r>
            <a:r>
              <a:rPr lang="ru-RU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Хто</a:t>
            </a:r>
            <a:r>
              <a:rPr lang="ru-RU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останній</a:t>
            </a:r>
            <a:r>
              <a:rPr lang="ru-RU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?»</a:t>
            </a:r>
          </a:p>
          <a:p>
            <a:pPr marL="0" indent="0">
              <a:buNone/>
            </a:pPr>
            <a:endParaRPr lang="ru-RU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ru-RU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Всі</a:t>
            </a:r>
            <a:r>
              <a:rPr lang="ru-RU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приходять</a:t>
            </a:r>
            <a:r>
              <a:rPr lang="ru-RU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— два шпаки,</a:t>
            </a:r>
          </a:p>
          <a:p>
            <a:pPr marL="0" indent="0">
              <a:buNone/>
            </a:pPr>
            <a:r>
              <a:rPr lang="ru-RU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Три </a:t>
            </a:r>
            <a:r>
              <a:rPr lang="ru-RU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корови</a:t>
            </a:r>
            <a:r>
              <a:rPr lang="ru-RU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, два </a:t>
            </a:r>
            <a:r>
              <a:rPr lang="ru-RU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вовки</a:t>
            </a:r>
            <a:r>
              <a:rPr lang="ru-RU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pPr marL="0" indent="0">
              <a:buNone/>
            </a:pPr>
            <a:r>
              <a:rPr lang="ru-RU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І </a:t>
            </a:r>
            <a:r>
              <a:rPr lang="ru-RU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ведмідь</a:t>
            </a:r>
            <a:r>
              <a:rPr lang="ru-RU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, і </a:t>
            </a:r>
            <a:r>
              <a:rPr lang="ru-RU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черв’ячок</a:t>
            </a:r>
            <a:r>
              <a:rPr lang="ru-RU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pPr marL="0" indent="0">
              <a:buNone/>
            </a:pPr>
            <a:r>
              <a:rPr lang="ru-RU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І поранений жучок.</a:t>
            </a:r>
          </a:p>
          <a:p>
            <a:pPr marL="0" indent="0">
              <a:buNone/>
            </a:pPr>
            <a:endParaRPr lang="ru-RU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ru-RU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Добрий</a:t>
            </a:r>
            <a:r>
              <a:rPr lang="ru-RU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лікар</a:t>
            </a:r>
            <a:r>
              <a:rPr lang="ru-RU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Айболить</a:t>
            </a:r>
            <a:endParaRPr lang="ru-RU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ru-RU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Хворих</a:t>
            </a:r>
            <a:r>
              <a:rPr lang="ru-RU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вилікує</a:t>
            </a:r>
            <a:r>
              <a:rPr lang="ru-RU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вмить</a:t>
            </a:r>
            <a:r>
              <a:rPr lang="ru-RU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9" name="Объект 8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602287" y="183431"/>
            <a:ext cx="4541713" cy="4541713"/>
          </a:xfrm>
        </p:spPr>
      </p:pic>
      <p:sp>
        <p:nvSpPr>
          <p:cNvPr id="10" name="Прямоугольник 9"/>
          <p:cNvSpPr/>
          <p:nvPr/>
        </p:nvSpPr>
        <p:spPr>
          <a:xfrm>
            <a:off x="3491880" y="4725144"/>
            <a:ext cx="554461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— </a:t>
            </a:r>
            <a:r>
              <a:rPr lang="ru-RU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Скільки</a:t>
            </a:r>
            <a:r>
              <a:rPr lang="ru-RU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тварин</a:t>
            </a:r>
            <a:r>
              <a:rPr lang="ru-RU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прийшло</a:t>
            </a:r>
            <a:r>
              <a:rPr lang="ru-RU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лікуватися</a:t>
            </a:r>
            <a:r>
              <a:rPr lang="ru-RU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до </a:t>
            </a:r>
            <a:r>
              <a:rPr lang="ru-RU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лікаря</a:t>
            </a:r>
            <a:r>
              <a:rPr lang="ru-RU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? </a:t>
            </a:r>
            <a:r>
              <a:rPr lang="ru-RU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Назвіть</a:t>
            </a:r>
            <a:r>
              <a:rPr lang="ru-RU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їх</a:t>
            </a:r>
            <a:r>
              <a:rPr lang="ru-RU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ru-RU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— </a:t>
            </a:r>
            <a:r>
              <a:rPr lang="ru-RU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Хто</a:t>
            </a:r>
            <a:r>
              <a:rPr lang="ru-RU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прийшов</a:t>
            </a:r>
            <a:r>
              <a:rPr lang="ru-RU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першим? </a:t>
            </a:r>
            <a:r>
              <a:rPr lang="ru-RU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Хто</a:t>
            </a:r>
            <a:r>
              <a:rPr lang="ru-RU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— </a:t>
            </a:r>
            <a:r>
              <a:rPr lang="ru-RU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останнім</a:t>
            </a:r>
            <a:r>
              <a:rPr lang="ru-RU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xmlns="" val="1267573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>
                <a:effectLst/>
              </a:rPr>
              <a:t>Гра</a:t>
            </a:r>
            <a:r>
              <a:rPr lang="ru-RU" dirty="0">
                <a:effectLst/>
              </a:rPr>
              <a:t> «</a:t>
            </a:r>
            <a:r>
              <a:rPr lang="ru-RU" dirty="0" err="1" smtClean="0">
                <a:effectLst/>
              </a:rPr>
              <a:t>Скільки</a:t>
            </a:r>
            <a:r>
              <a:rPr lang="ru-RU" dirty="0" smtClean="0">
                <a:effectLst/>
              </a:rPr>
              <a:t> </a:t>
            </a:r>
            <a:r>
              <a:rPr lang="ru-RU" dirty="0" err="1" smtClean="0">
                <a:effectLst/>
              </a:rPr>
              <a:t>пелюсток</a:t>
            </a:r>
            <a:r>
              <a:rPr lang="ru-RU" dirty="0" smtClean="0">
                <a:effectLst/>
              </a:rPr>
              <a:t>?»</a:t>
            </a:r>
            <a:endParaRPr lang="ru-RU" dirty="0"/>
          </a:p>
        </p:txBody>
      </p:sp>
      <p:sp>
        <p:nvSpPr>
          <p:cNvPr id="8" name="Полилиния 7"/>
          <p:cNvSpPr/>
          <p:nvPr/>
        </p:nvSpPr>
        <p:spPr>
          <a:xfrm>
            <a:off x="1907704" y="1266825"/>
            <a:ext cx="1072158" cy="2162176"/>
          </a:xfrm>
          <a:custGeom>
            <a:avLst/>
            <a:gdLst>
              <a:gd name="connsiteX0" fmla="*/ 495300 w 1371600"/>
              <a:gd name="connsiteY0" fmla="*/ 2038350 h 2353515"/>
              <a:gd name="connsiteX1" fmla="*/ 447675 w 1371600"/>
              <a:gd name="connsiteY1" fmla="*/ 2019300 h 2353515"/>
              <a:gd name="connsiteX2" fmla="*/ 428625 w 1371600"/>
              <a:gd name="connsiteY2" fmla="*/ 1990725 h 2353515"/>
              <a:gd name="connsiteX3" fmla="*/ 400050 w 1371600"/>
              <a:gd name="connsiteY3" fmla="*/ 1971675 h 2353515"/>
              <a:gd name="connsiteX4" fmla="*/ 361950 w 1371600"/>
              <a:gd name="connsiteY4" fmla="*/ 1914525 h 2353515"/>
              <a:gd name="connsiteX5" fmla="*/ 323850 w 1371600"/>
              <a:gd name="connsiteY5" fmla="*/ 1857375 h 2353515"/>
              <a:gd name="connsiteX6" fmla="*/ 295275 w 1371600"/>
              <a:gd name="connsiteY6" fmla="*/ 1838325 h 2353515"/>
              <a:gd name="connsiteX7" fmla="*/ 247650 w 1371600"/>
              <a:gd name="connsiteY7" fmla="*/ 1771650 h 2353515"/>
              <a:gd name="connsiteX8" fmla="*/ 219075 w 1371600"/>
              <a:gd name="connsiteY8" fmla="*/ 1733550 h 2353515"/>
              <a:gd name="connsiteX9" fmla="*/ 200025 w 1371600"/>
              <a:gd name="connsiteY9" fmla="*/ 1676400 h 2353515"/>
              <a:gd name="connsiteX10" fmla="*/ 190500 w 1371600"/>
              <a:gd name="connsiteY10" fmla="*/ 1647825 h 2353515"/>
              <a:gd name="connsiteX11" fmla="*/ 171450 w 1371600"/>
              <a:gd name="connsiteY11" fmla="*/ 1609725 h 2353515"/>
              <a:gd name="connsiteX12" fmla="*/ 161925 w 1371600"/>
              <a:gd name="connsiteY12" fmla="*/ 1581150 h 2353515"/>
              <a:gd name="connsiteX13" fmla="*/ 114300 w 1371600"/>
              <a:gd name="connsiteY13" fmla="*/ 1524000 h 2353515"/>
              <a:gd name="connsiteX14" fmla="*/ 85725 w 1371600"/>
              <a:gd name="connsiteY14" fmla="*/ 1485900 h 2353515"/>
              <a:gd name="connsiteX15" fmla="*/ 76200 w 1371600"/>
              <a:gd name="connsiteY15" fmla="*/ 1419225 h 2353515"/>
              <a:gd name="connsiteX16" fmla="*/ 66675 w 1371600"/>
              <a:gd name="connsiteY16" fmla="*/ 1314450 h 2353515"/>
              <a:gd name="connsiteX17" fmla="*/ 38100 w 1371600"/>
              <a:gd name="connsiteY17" fmla="*/ 1228725 h 2353515"/>
              <a:gd name="connsiteX18" fmla="*/ 9525 w 1371600"/>
              <a:gd name="connsiteY18" fmla="*/ 1143000 h 2353515"/>
              <a:gd name="connsiteX19" fmla="*/ 0 w 1371600"/>
              <a:gd name="connsiteY19" fmla="*/ 1114425 h 2353515"/>
              <a:gd name="connsiteX20" fmla="*/ 9525 w 1371600"/>
              <a:gd name="connsiteY20" fmla="*/ 685800 h 2353515"/>
              <a:gd name="connsiteX21" fmla="*/ 28575 w 1371600"/>
              <a:gd name="connsiteY21" fmla="*/ 609600 h 2353515"/>
              <a:gd name="connsiteX22" fmla="*/ 47625 w 1371600"/>
              <a:gd name="connsiteY22" fmla="*/ 466725 h 2353515"/>
              <a:gd name="connsiteX23" fmla="*/ 66675 w 1371600"/>
              <a:gd name="connsiteY23" fmla="*/ 438150 h 2353515"/>
              <a:gd name="connsiteX24" fmla="*/ 104775 w 1371600"/>
              <a:gd name="connsiteY24" fmla="*/ 352425 h 2353515"/>
              <a:gd name="connsiteX25" fmla="*/ 180975 w 1371600"/>
              <a:gd name="connsiteY25" fmla="*/ 295275 h 2353515"/>
              <a:gd name="connsiteX26" fmla="*/ 200025 w 1371600"/>
              <a:gd name="connsiteY26" fmla="*/ 266700 h 2353515"/>
              <a:gd name="connsiteX27" fmla="*/ 266700 w 1371600"/>
              <a:gd name="connsiteY27" fmla="*/ 228600 h 2353515"/>
              <a:gd name="connsiteX28" fmla="*/ 295275 w 1371600"/>
              <a:gd name="connsiteY28" fmla="*/ 209550 h 2353515"/>
              <a:gd name="connsiteX29" fmla="*/ 342900 w 1371600"/>
              <a:gd name="connsiteY29" fmla="*/ 171450 h 2353515"/>
              <a:gd name="connsiteX30" fmla="*/ 371475 w 1371600"/>
              <a:gd name="connsiteY30" fmla="*/ 142875 h 2353515"/>
              <a:gd name="connsiteX31" fmla="*/ 400050 w 1371600"/>
              <a:gd name="connsiteY31" fmla="*/ 123825 h 2353515"/>
              <a:gd name="connsiteX32" fmla="*/ 466725 w 1371600"/>
              <a:gd name="connsiteY32" fmla="*/ 85725 h 2353515"/>
              <a:gd name="connsiteX33" fmla="*/ 523875 w 1371600"/>
              <a:gd name="connsiteY33" fmla="*/ 47625 h 2353515"/>
              <a:gd name="connsiteX34" fmla="*/ 552450 w 1371600"/>
              <a:gd name="connsiteY34" fmla="*/ 28575 h 2353515"/>
              <a:gd name="connsiteX35" fmla="*/ 609600 w 1371600"/>
              <a:gd name="connsiteY35" fmla="*/ 9525 h 2353515"/>
              <a:gd name="connsiteX36" fmla="*/ 638175 w 1371600"/>
              <a:gd name="connsiteY36" fmla="*/ 0 h 2353515"/>
              <a:gd name="connsiteX37" fmla="*/ 742950 w 1371600"/>
              <a:gd name="connsiteY37" fmla="*/ 9525 h 2353515"/>
              <a:gd name="connsiteX38" fmla="*/ 771525 w 1371600"/>
              <a:gd name="connsiteY38" fmla="*/ 19050 h 2353515"/>
              <a:gd name="connsiteX39" fmla="*/ 857250 w 1371600"/>
              <a:gd name="connsiteY39" fmla="*/ 38100 h 2353515"/>
              <a:gd name="connsiteX40" fmla="*/ 942975 w 1371600"/>
              <a:gd name="connsiteY40" fmla="*/ 95250 h 2353515"/>
              <a:gd name="connsiteX41" fmla="*/ 971550 w 1371600"/>
              <a:gd name="connsiteY41" fmla="*/ 114300 h 2353515"/>
              <a:gd name="connsiteX42" fmla="*/ 1038225 w 1371600"/>
              <a:gd name="connsiteY42" fmla="*/ 152400 h 2353515"/>
              <a:gd name="connsiteX43" fmla="*/ 1066800 w 1371600"/>
              <a:gd name="connsiteY43" fmla="*/ 180975 h 2353515"/>
              <a:gd name="connsiteX44" fmla="*/ 1123950 w 1371600"/>
              <a:gd name="connsiteY44" fmla="*/ 219075 h 2353515"/>
              <a:gd name="connsiteX45" fmla="*/ 1152525 w 1371600"/>
              <a:gd name="connsiteY45" fmla="*/ 247650 h 2353515"/>
              <a:gd name="connsiteX46" fmla="*/ 1190625 w 1371600"/>
              <a:gd name="connsiteY46" fmla="*/ 314325 h 2353515"/>
              <a:gd name="connsiteX47" fmla="*/ 1200150 w 1371600"/>
              <a:gd name="connsiteY47" fmla="*/ 342900 h 2353515"/>
              <a:gd name="connsiteX48" fmla="*/ 1219200 w 1371600"/>
              <a:gd name="connsiteY48" fmla="*/ 466725 h 2353515"/>
              <a:gd name="connsiteX49" fmla="*/ 1228725 w 1371600"/>
              <a:gd name="connsiteY49" fmla="*/ 495300 h 2353515"/>
              <a:gd name="connsiteX50" fmla="*/ 1247775 w 1371600"/>
              <a:gd name="connsiteY50" fmla="*/ 523875 h 2353515"/>
              <a:gd name="connsiteX51" fmla="*/ 1257300 w 1371600"/>
              <a:gd name="connsiteY51" fmla="*/ 552450 h 2353515"/>
              <a:gd name="connsiteX52" fmla="*/ 1295400 w 1371600"/>
              <a:gd name="connsiteY52" fmla="*/ 609600 h 2353515"/>
              <a:gd name="connsiteX53" fmla="*/ 1314450 w 1371600"/>
              <a:gd name="connsiteY53" fmla="*/ 638175 h 2353515"/>
              <a:gd name="connsiteX54" fmla="*/ 1333500 w 1371600"/>
              <a:gd name="connsiteY54" fmla="*/ 666750 h 2353515"/>
              <a:gd name="connsiteX55" fmla="*/ 1352550 w 1371600"/>
              <a:gd name="connsiteY55" fmla="*/ 733425 h 2353515"/>
              <a:gd name="connsiteX56" fmla="*/ 1371600 w 1371600"/>
              <a:gd name="connsiteY56" fmla="*/ 790575 h 2353515"/>
              <a:gd name="connsiteX57" fmla="*/ 1362075 w 1371600"/>
              <a:gd name="connsiteY57" fmla="*/ 914400 h 2353515"/>
              <a:gd name="connsiteX58" fmla="*/ 1343025 w 1371600"/>
              <a:gd name="connsiteY58" fmla="*/ 1009650 h 2353515"/>
              <a:gd name="connsiteX59" fmla="*/ 1323975 w 1371600"/>
              <a:gd name="connsiteY59" fmla="*/ 1104900 h 2353515"/>
              <a:gd name="connsiteX60" fmla="*/ 1295400 w 1371600"/>
              <a:gd name="connsiteY60" fmla="*/ 1238250 h 2353515"/>
              <a:gd name="connsiteX61" fmla="*/ 1257300 w 1371600"/>
              <a:gd name="connsiteY61" fmla="*/ 1323975 h 2353515"/>
              <a:gd name="connsiteX62" fmla="*/ 1238250 w 1371600"/>
              <a:gd name="connsiteY62" fmla="*/ 1362075 h 2353515"/>
              <a:gd name="connsiteX63" fmla="*/ 1228725 w 1371600"/>
              <a:gd name="connsiteY63" fmla="*/ 1400175 h 2353515"/>
              <a:gd name="connsiteX64" fmla="*/ 1209675 w 1371600"/>
              <a:gd name="connsiteY64" fmla="*/ 1457325 h 2353515"/>
              <a:gd name="connsiteX65" fmla="*/ 1200150 w 1371600"/>
              <a:gd name="connsiteY65" fmla="*/ 1485900 h 2353515"/>
              <a:gd name="connsiteX66" fmla="*/ 1190625 w 1371600"/>
              <a:gd name="connsiteY66" fmla="*/ 1514475 h 2353515"/>
              <a:gd name="connsiteX67" fmla="*/ 1181100 w 1371600"/>
              <a:gd name="connsiteY67" fmla="*/ 1571625 h 2353515"/>
              <a:gd name="connsiteX68" fmla="*/ 1162050 w 1371600"/>
              <a:gd name="connsiteY68" fmla="*/ 1600200 h 2353515"/>
              <a:gd name="connsiteX69" fmla="*/ 1152525 w 1371600"/>
              <a:gd name="connsiteY69" fmla="*/ 1628775 h 2353515"/>
              <a:gd name="connsiteX70" fmla="*/ 1104900 w 1371600"/>
              <a:gd name="connsiteY70" fmla="*/ 1685925 h 2353515"/>
              <a:gd name="connsiteX71" fmla="*/ 1095375 w 1371600"/>
              <a:gd name="connsiteY71" fmla="*/ 1714500 h 2353515"/>
              <a:gd name="connsiteX72" fmla="*/ 1009650 w 1371600"/>
              <a:gd name="connsiteY72" fmla="*/ 1819275 h 2353515"/>
              <a:gd name="connsiteX73" fmla="*/ 981075 w 1371600"/>
              <a:gd name="connsiteY73" fmla="*/ 1838325 h 2353515"/>
              <a:gd name="connsiteX74" fmla="*/ 952500 w 1371600"/>
              <a:gd name="connsiteY74" fmla="*/ 1895475 h 2353515"/>
              <a:gd name="connsiteX75" fmla="*/ 933450 w 1371600"/>
              <a:gd name="connsiteY75" fmla="*/ 1933575 h 2353515"/>
              <a:gd name="connsiteX76" fmla="*/ 904875 w 1371600"/>
              <a:gd name="connsiteY76" fmla="*/ 1962150 h 2353515"/>
              <a:gd name="connsiteX77" fmla="*/ 857250 w 1371600"/>
              <a:gd name="connsiteY77" fmla="*/ 2085975 h 2353515"/>
              <a:gd name="connsiteX78" fmla="*/ 809625 w 1371600"/>
              <a:gd name="connsiteY78" fmla="*/ 2152650 h 2353515"/>
              <a:gd name="connsiteX79" fmla="*/ 790575 w 1371600"/>
              <a:gd name="connsiteY79" fmla="*/ 2190750 h 2353515"/>
              <a:gd name="connsiteX80" fmla="*/ 781050 w 1371600"/>
              <a:gd name="connsiteY80" fmla="*/ 2219325 h 2353515"/>
              <a:gd name="connsiteX81" fmla="*/ 752475 w 1371600"/>
              <a:gd name="connsiteY81" fmla="*/ 2228850 h 2353515"/>
              <a:gd name="connsiteX82" fmla="*/ 704850 w 1371600"/>
              <a:gd name="connsiteY82" fmla="*/ 2286000 h 2353515"/>
              <a:gd name="connsiteX83" fmla="*/ 676275 w 1371600"/>
              <a:gd name="connsiteY83" fmla="*/ 2305050 h 2353515"/>
              <a:gd name="connsiteX84" fmla="*/ 628650 w 1371600"/>
              <a:gd name="connsiteY84" fmla="*/ 2352675 h 2353515"/>
              <a:gd name="connsiteX85" fmla="*/ 619125 w 1371600"/>
              <a:gd name="connsiteY85" fmla="*/ 2314575 h 2353515"/>
              <a:gd name="connsiteX86" fmla="*/ 571500 w 1371600"/>
              <a:gd name="connsiteY86" fmla="*/ 2228850 h 2353515"/>
              <a:gd name="connsiteX87" fmla="*/ 504825 w 1371600"/>
              <a:gd name="connsiteY87" fmla="*/ 2162175 h 2353515"/>
              <a:gd name="connsiteX88" fmla="*/ 485775 w 1371600"/>
              <a:gd name="connsiteY88" fmla="*/ 2133600 h 2353515"/>
              <a:gd name="connsiteX89" fmla="*/ 476250 w 1371600"/>
              <a:gd name="connsiteY89" fmla="*/ 2105025 h 2353515"/>
              <a:gd name="connsiteX90" fmla="*/ 447675 w 1371600"/>
              <a:gd name="connsiteY90" fmla="*/ 2066925 h 2353515"/>
              <a:gd name="connsiteX91" fmla="*/ 419100 w 1371600"/>
              <a:gd name="connsiteY91" fmla="*/ 2038350 h 2353515"/>
              <a:gd name="connsiteX92" fmla="*/ 381000 w 1371600"/>
              <a:gd name="connsiteY92" fmla="*/ 1981200 h 2353515"/>
              <a:gd name="connsiteX93" fmla="*/ 361950 w 1371600"/>
              <a:gd name="connsiteY93" fmla="*/ 1952625 h 2353515"/>
              <a:gd name="connsiteX94" fmla="*/ 342900 w 1371600"/>
              <a:gd name="connsiteY94" fmla="*/ 1924050 h 2353515"/>
              <a:gd name="connsiteX95" fmla="*/ 333375 w 1371600"/>
              <a:gd name="connsiteY95" fmla="*/ 1905000 h 2353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</a:cxnLst>
            <a:rect l="l" t="t" r="r" b="b"/>
            <a:pathLst>
              <a:path w="1371600" h="2353515">
                <a:moveTo>
                  <a:pt x="495300" y="2038350"/>
                </a:moveTo>
                <a:cubicBezTo>
                  <a:pt x="479425" y="2032000"/>
                  <a:pt x="461588" y="2029238"/>
                  <a:pt x="447675" y="2019300"/>
                </a:cubicBezTo>
                <a:cubicBezTo>
                  <a:pt x="438360" y="2012646"/>
                  <a:pt x="436720" y="1998820"/>
                  <a:pt x="428625" y="1990725"/>
                </a:cubicBezTo>
                <a:cubicBezTo>
                  <a:pt x="420530" y="1982630"/>
                  <a:pt x="409575" y="1978025"/>
                  <a:pt x="400050" y="1971675"/>
                </a:cubicBezTo>
                <a:cubicBezTo>
                  <a:pt x="381834" y="1917026"/>
                  <a:pt x="403570" y="1968037"/>
                  <a:pt x="361950" y="1914525"/>
                </a:cubicBezTo>
                <a:cubicBezTo>
                  <a:pt x="347894" y="1896453"/>
                  <a:pt x="342900" y="1870075"/>
                  <a:pt x="323850" y="1857375"/>
                </a:cubicBezTo>
                <a:cubicBezTo>
                  <a:pt x="314325" y="1851025"/>
                  <a:pt x="303370" y="1846420"/>
                  <a:pt x="295275" y="1838325"/>
                </a:cubicBezTo>
                <a:cubicBezTo>
                  <a:pt x="279710" y="1822760"/>
                  <a:pt x="261171" y="1790579"/>
                  <a:pt x="247650" y="1771650"/>
                </a:cubicBezTo>
                <a:cubicBezTo>
                  <a:pt x="238423" y="1758732"/>
                  <a:pt x="228600" y="1746250"/>
                  <a:pt x="219075" y="1733550"/>
                </a:cubicBezTo>
                <a:lnTo>
                  <a:pt x="200025" y="1676400"/>
                </a:lnTo>
                <a:cubicBezTo>
                  <a:pt x="196850" y="1666875"/>
                  <a:pt x="194990" y="1656805"/>
                  <a:pt x="190500" y="1647825"/>
                </a:cubicBezTo>
                <a:cubicBezTo>
                  <a:pt x="184150" y="1635125"/>
                  <a:pt x="177043" y="1622776"/>
                  <a:pt x="171450" y="1609725"/>
                </a:cubicBezTo>
                <a:cubicBezTo>
                  <a:pt x="167495" y="1600497"/>
                  <a:pt x="166415" y="1590130"/>
                  <a:pt x="161925" y="1581150"/>
                </a:cubicBezTo>
                <a:cubicBezTo>
                  <a:pt x="145084" y="1547467"/>
                  <a:pt x="139579" y="1553492"/>
                  <a:pt x="114300" y="1524000"/>
                </a:cubicBezTo>
                <a:cubicBezTo>
                  <a:pt x="103969" y="1511947"/>
                  <a:pt x="95250" y="1498600"/>
                  <a:pt x="85725" y="1485900"/>
                </a:cubicBezTo>
                <a:cubicBezTo>
                  <a:pt x="82550" y="1463675"/>
                  <a:pt x="78679" y="1441538"/>
                  <a:pt x="76200" y="1419225"/>
                </a:cubicBezTo>
                <a:cubicBezTo>
                  <a:pt x="72327" y="1384370"/>
                  <a:pt x="72769" y="1348985"/>
                  <a:pt x="66675" y="1314450"/>
                </a:cubicBezTo>
                <a:lnTo>
                  <a:pt x="38100" y="1228725"/>
                </a:lnTo>
                <a:lnTo>
                  <a:pt x="9525" y="1143000"/>
                </a:lnTo>
                <a:lnTo>
                  <a:pt x="0" y="1114425"/>
                </a:lnTo>
                <a:cubicBezTo>
                  <a:pt x="3175" y="971550"/>
                  <a:pt x="1449" y="828482"/>
                  <a:pt x="9525" y="685800"/>
                </a:cubicBezTo>
                <a:cubicBezTo>
                  <a:pt x="11005" y="659660"/>
                  <a:pt x="28575" y="609600"/>
                  <a:pt x="28575" y="609600"/>
                </a:cubicBezTo>
                <a:cubicBezTo>
                  <a:pt x="30703" y="584064"/>
                  <a:pt x="28171" y="505632"/>
                  <a:pt x="47625" y="466725"/>
                </a:cubicBezTo>
                <a:cubicBezTo>
                  <a:pt x="52745" y="456486"/>
                  <a:pt x="60325" y="447675"/>
                  <a:pt x="66675" y="438150"/>
                </a:cubicBezTo>
                <a:cubicBezTo>
                  <a:pt x="75264" y="395205"/>
                  <a:pt x="70457" y="383623"/>
                  <a:pt x="104775" y="352425"/>
                </a:cubicBezTo>
                <a:cubicBezTo>
                  <a:pt x="128268" y="331068"/>
                  <a:pt x="163363" y="321693"/>
                  <a:pt x="180975" y="295275"/>
                </a:cubicBezTo>
                <a:cubicBezTo>
                  <a:pt x="187325" y="285750"/>
                  <a:pt x="191930" y="274795"/>
                  <a:pt x="200025" y="266700"/>
                </a:cubicBezTo>
                <a:cubicBezTo>
                  <a:pt x="215496" y="251229"/>
                  <a:pt x="249269" y="238561"/>
                  <a:pt x="266700" y="228600"/>
                </a:cubicBezTo>
                <a:cubicBezTo>
                  <a:pt x="276639" y="222920"/>
                  <a:pt x="285750" y="215900"/>
                  <a:pt x="295275" y="209550"/>
                </a:cubicBezTo>
                <a:cubicBezTo>
                  <a:pt x="337880" y="145643"/>
                  <a:pt x="287691" y="208256"/>
                  <a:pt x="342900" y="171450"/>
                </a:cubicBezTo>
                <a:cubicBezTo>
                  <a:pt x="354108" y="163978"/>
                  <a:pt x="361127" y="151499"/>
                  <a:pt x="371475" y="142875"/>
                </a:cubicBezTo>
                <a:cubicBezTo>
                  <a:pt x="380269" y="135546"/>
                  <a:pt x="390735" y="130479"/>
                  <a:pt x="400050" y="123825"/>
                </a:cubicBezTo>
                <a:cubicBezTo>
                  <a:pt x="450507" y="87784"/>
                  <a:pt x="420354" y="101182"/>
                  <a:pt x="466725" y="85725"/>
                </a:cubicBezTo>
                <a:cubicBezTo>
                  <a:pt x="500208" y="35500"/>
                  <a:pt x="466468" y="72228"/>
                  <a:pt x="523875" y="47625"/>
                </a:cubicBezTo>
                <a:cubicBezTo>
                  <a:pt x="534397" y="43116"/>
                  <a:pt x="541989" y="33224"/>
                  <a:pt x="552450" y="28575"/>
                </a:cubicBezTo>
                <a:cubicBezTo>
                  <a:pt x="570800" y="20420"/>
                  <a:pt x="590550" y="15875"/>
                  <a:pt x="609600" y="9525"/>
                </a:cubicBezTo>
                <a:lnTo>
                  <a:pt x="638175" y="0"/>
                </a:lnTo>
                <a:cubicBezTo>
                  <a:pt x="673100" y="3175"/>
                  <a:pt x="708233" y="4565"/>
                  <a:pt x="742950" y="9525"/>
                </a:cubicBezTo>
                <a:cubicBezTo>
                  <a:pt x="752889" y="10945"/>
                  <a:pt x="761871" y="16292"/>
                  <a:pt x="771525" y="19050"/>
                </a:cubicBezTo>
                <a:cubicBezTo>
                  <a:pt x="802912" y="28018"/>
                  <a:pt x="824514" y="31553"/>
                  <a:pt x="857250" y="38100"/>
                </a:cubicBezTo>
                <a:lnTo>
                  <a:pt x="942975" y="95250"/>
                </a:lnTo>
                <a:cubicBezTo>
                  <a:pt x="952500" y="101600"/>
                  <a:pt x="961311" y="109180"/>
                  <a:pt x="971550" y="114300"/>
                </a:cubicBezTo>
                <a:cubicBezTo>
                  <a:pt x="994841" y="125945"/>
                  <a:pt x="1018030" y="135571"/>
                  <a:pt x="1038225" y="152400"/>
                </a:cubicBezTo>
                <a:cubicBezTo>
                  <a:pt x="1048573" y="161024"/>
                  <a:pt x="1056167" y="172705"/>
                  <a:pt x="1066800" y="180975"/>
                </a:cubicBezTo>
                <a:cubicBezTo>
                  <a:pt x="1084872" y="195031"/>
                  <a:pt x="1107761" y="202886"/>
                  <a:pt x="1123950" y="219075"/>
                </a:cubicBezTo>
                <a:cubicBezTo>
                  <a:pt x="1133475" y="228600"/>
                  <a:pt x="1143901" y="237302"/>
                  <a:pt x="1152525" y="247650"/>
                </a:cubicBezTo>
                <a:cubicBezTo>
                  <a:pt x="1166592" y="264531"/>
                  <a:pt x="1182405" y="295144"/>
                  <a:pt x="1190625" y="314325"/>
                </a:cubicBezTo>
                <a:cubicBezTo>
                  <a:pt x="1194580" y="323553"/>
                  <a:pt x="1196975" y="333375"/>
                  <a:pt x="1200150" y="342900"/>
                </a:cubicBezTo>
                <a:cubicBezTo>
                  <a:pt x="1205934" y="389169"/>
                  <a:pt x="1208291" y="423090"/>
                  <a:pt x="1219200" y="466725"/>
                </a:cubicBezTo>
                <a:cubicBezTo>
                  <a:pt x="1221635" y="476465"/>
                  <a:pt x="1224235" y="486320"/>
                  <a:pt x="1228725" y="495300"/>
                </a:cubicBezTo>
                <a:cubicBezTo>
                  <a:pt x="1233845" y="505539"/>
                  <a:pt x="1242655" y="513636"/>
                  <a:pt x="1247775" y="523875"/>
                </a:cubicBezTo>
                <a:cubicBezTo>
                  <a:pt x="1252265" y="532855"/>
                  <a:pt x="1252424" y="543673"/>
                  <a:pt x="1257300" y="552450"/>
                </a:cubicBezTo>
                <a:cubicBezTo>
                  <a:pt x="1268419" y="572464"/>
                  <a:pt x="1282700" y="590550"/>
                  <a:pt x="1295400" y="609600"/>
                </a:cubicBezTo>
                <a:lnTo>
                  <a:pt x="1314450" y="638175"/>
                </a:lnTo>
                <a:cubicBezTo>
                  <a:pt x="1320800" y="647700"/>
                  <a:pt x="1329880" y="655890"/>
                  <a:pt x="1333500" y="666750"/>
                </a:cubicBezTo>
                <a:cubicBezTo>
                  <a:pt x="1365511" y="762782"/>
                  <a:pt x="1316670" y="613824"/>
                  <a:pt x="1352550" y="733425"/>
                </a:cubicBezTo>
                <a:cubicBezTo>
                  <a:pt x="1358320" y="752659"/>
                  <a:pt x="1371600" y="790575"/>
                  <a:pt x="1371600" y="790575"/>
                </a:cubicBezTo>
                <a:cubicBezTo>
                  <a:pt x="1368425" y="831850"/>
                  <a:pt x="1366409" y="873231"/>
                  <a:pt x="1362075" y="914400"/>
                </a:cubicBezTo>
                <a:cubicBezTo>
                  <a:pt x="1355962" y="972470"/>
                  <a:pt x="1353462" y="960943"/>
                  <a:pt x="1343025" y="1009650"/>
                </a:cubicBezTo>
                <a:cubicBezTo>
                  <a:pt x="1336241" y="1041310"/>
                  <a:pt x="1329298" y="1072962"/>
                  <a:pt x="1323975" y="1104900"/>
                </a:cubicBezTo>
                <a:cubicBezTo>
                  <a:pt x="1319872" y="1129518"/>
                  <a:pt x="1305948" y="1222427"/>
                  <a:pt x="1295400" y="1238250"/>
                </a:cubicBezTo>
                <a:cubicBezTo>
                  <a:pt x="1239364" y="1322305"/>
                  <a:pt x="1325310" y="1187955"/>
                  <a:pt x="1257300" y="1323975"/>
                </a:cubicBezTo>
                <a:cubicBezTo>
                  <a:pt x="1250950" y="1336675"/>
                  <a:pt x="1243236" y="1348780"/>
                  <a:pt x="1238250" y="1362075"/>
                </a:cubicBezTo>
                <a:cubicBezTo>
                  <a:pt x="1233653" y="1374332"/>
                  <a:pt x="1232487" y="1387636"/>
                  <a:pt x="1228725" y="1400175"/>
                </a:cubicBezTo>
                <a:cubicBezTo>
                  <a:pt x="1222955" y="1419409"/>
                  <a:pt x="1216025" y="1438275"/>
                  <a:pt x="1209675" y="1457325"/>
                </a:cubicBezTo>
                <a:lnTo>
                  <a:pt x="1200150" y="1485900"/>
                </a:lnTo>
                <a:cubicBezTo>
                  <a:pt x="1196975" y="1495425"/>
                  <a:pt x="1192276" y="1504571"/>
                  <a:pt x="1190625" y="1514475"/>
                </a:cubicBezTo>
                <a:cubicBezTo>
                  <a:pt x="1187450" y="1533525"/>
                  <a:pt x="1187207" y="1553303"/>
                  <a:pt x="1181100" y="1571625"/>
                </a:cubicBezTo>
                <a:cubicBezTo>
                  <a:pt x="1177480" y="1582485"/>
                  <a:pt x="1167170" y="1589961"/>
                  <a:pt x="1162050" y="1600200"/>
                </a:cubicBezTo>
                <a:cubicBezTo>
                  <a:pt x="1157560" y="1609180"/>
                  <a:pt x="1158094" y="1620421"/>
                  <a:pt x="1152525" y="1628775"/>
                </a:cubicBezTo>
                <a:cubicBezTo>
                  <a:pt x="1110394" y="1691972"/>
                  <a:pt x="1136063" y="1623599"/>
                  <a:pt x="1104900" y="1685925"/>
                </a:cubicBezTo>
                <a:cubicBezTo>
                  <a:pt x="1100410" y="1694905"/>
                  <a:pt x="1100765" y="1706029"/>
                  <a:pt x="1095375" y="1714500"/>
                </a:cubicBezTo>
                <a:cubicBezTo>
                  <a:pt x="1078343" y="1741265"/>
                  <a:pt x="1040226" y="1793795"/>
                  <a:pt x="1009650" y="1819275"/>
                </a:cubicBezTo>
                <a:cubicBezTo>
                  <a:pt x="1000856" y="1826604"/>
                  <a:pt x="990600" y="1831975"/>
                  <a:pt x="981075" y="1838325"/>
                </a:cubicBezTo>
                <a:cubicBezTo>
                  <a:pt x="963611" y="1890716"/>
                  <a:pt x="982043" y="1843774"/>
                  <a:pt x="952500" y="1895475"/>
                </a:cubicBezTo>
                <a:cubicBezTo>
                  <a:pt x="945455" y="1907803"/>
                  <a:pt x="941703" y="1922021"/>
                  <a:pt x="933450" y="1933575"/>
                </a:cubicBezTo>
                <a:cubicBezTo>
                  <a:pt x="925620" y="1944536"/>
                  <a:pt x="914400" y="1952625"/>
                  <a:pt x="904875" y="1962150"/>
                </a:cubicBezTo>
                <a:cubicBezTo>
                  <a:pt x="884942" y="2031915"/>
                  <a:pt x="891584" y="2024174"/>
                  <a:pt x="857250" y="2085975"/>
                </a:cubicBezTo>
                <a:cubicBezTo>
                  <a:pt x="837100" y="2122246"/>
                  <a:pt x="834383" y="2113037"/>
                  <a:pt x="809625" y="2152650"/>
                </a:cubicBezTo>
                <a:cubicBezTo>
                  <a:pt x="802100" y="2164691"/>
                  <a:pt x="796168" y="2177699"/>
                  <a:pt x="790575" y="2190750"/>
                </a:cubicBezTo>
                <a:cubicBezTo>
                  <a:pt x="786620" y="2199978"/>
                  <a:pt x="788150" y="2212225"/>
                  <a:pt x="781050" y="2219325"/>
                </a:cubicBezTo>
                <a:cubicBezTo>
                  <a:pt x="773950" y="2226425"/>
                  <a:pt x="762000" y="2225675"/>
                  <a:pt x="752475" y="2228850"/>
                </a:cubicBezTo>
                <a:cubicBezTo>
                  <a:pt x="733744" y="2256947"/>
                  <a:pt x="732352" y="2263081"/>
                  <a:pt x="704850" y="2286000"/>
                </a:cubicBezTo>
                <a:cubicBezTo>
                  <a:pt x="696056" y="2293329"/>
                  <a:pt x="685800" y="2298700"/>
                  <a:pt x="676275" y="2305050"/>
                </a:cubicBezTo>
                <a:cubicBezTo>
                  <a:pt x="673100" y="2309812"/>
                  <a:pt x="644525" y="2360612"/>
                  <a:pt x="628650" y="2352675"/>
                </a:cubicBezTo>
                <a:cubicBezTo>
                  <a:pt x="616941" y="2346821"/>
                  <a:pt x="622721" y="2327162"/>
                  <a:pt x="619125" y="2314575"/>
                </a:cubicBezTo>
                <a:cubicBezTo>
                  <a:pt x="609543" y="2281038"/>
                  <a:pt x="598789" y="2256139"/>
                  <a:pt x="571500" y="2228850"/>
                </a:cubicBezTo>
                <a:cubicBezTo>
                  <a:pt x="549275" y="2206625"/>
                  <a:pt x="522260" y="2188327"/>
                  <a:pt x="504825" y="2162175"/>
                </a:cubicBezTo>
                <a:cubicBezTo>
                  <a:pt x="498475" y="2152650"/>
                  <a:pt x="490895" y="2143839"/>
                  <a:pt x="485775" y="2133600"/>
                </a:cubicBezTo>
                <a:cubicBezTo>
                  <a:pt x="481285" y="2124620"/>
                  <a:pt x="481231" y="2113742"/>
                  <a:pt x="476250" y="2105025"/>
                </a:cubicBezTo>
                <a:cubicBezTo>
                  <a:pt x="468374" y="2091242"/>
                  <a:pt x="458006" y="2078978"/>
                  <a:pt x="447675" y="2066925"/>
                </a:cubicBezTo>
                <a:cubicBezTo>
                  <a:pt x="438909" y="2056698"/>
                  <a:pt x="427370" y="2048983"/>
                  <a:pt x="419100" y="2038350"/>
                </a:cubicBezTo>
                <a:cubicBezTo>
                  <a:pt x="405044" y="2020278"/>
                  <a:pt x="393700" y="2000250"/>
                  <a:pt x="381000" y="1981200"/>
                </a:cubicBezTo>
                <a:lnTo>
                  <a:pt x="361950" y="1952625"/>
                </a:lnTo>
                <a:cubicBezTo>
                  <a:pt x="355600" y="1943100"/>
                  <a:pt x="348020" y="1934289"/>
                  <a:pt x="342900" y="1924050"/>
                </a:cubicBezTo>
                <a:lnTo>
                  <a:pt x="333375" y="1905000"/>
                </a:lnTo>
              </a:path>
            </a:pathLst>
          </a:cu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Объект 8"/>
          <p:cNvSpPr>
            <a:spLocks noGrp="1"/>
          </p:cNvSpPr>
          <p:nvPr>
            <p:ph sz="half" idx="2"/>
          </p:nvPr>
        </p:nvSpPr>
        <p:spPr>
          <a:xfrm>
            <a:off x="5220072" y="1384344"/>
            <a:ext cx="3789506" cy="4525963"/>
          </a:xfrm>
        </p:spPr>
        <p:txBody>
          <a:bodyPr/>
          <a:lstStyle/>
          <a:p>
            <a:r>
              <a:rPr lang="uk-UA" dirty="0" smtClean="0"/>
              <a:t>Скільки пелюсток, якщо рахувати від пелюстки 1?</a:t>
            </a:r>
          </a:p>
          <a:p>
            <a:r>
              <a:rPr lang="uk-UA" dirty="0" smtClean="0"/>
              <a:t>А якщо мітка 1 на іншій пелюстці?</a:t>
            </a:r>
          </a:p>
          <a:p>
            <a:r>
              <a:rPr lang="uk-UA" dirty="0" smtClean="0"/>
              <a:t>Пелюстки зникають, полічіть скільки залишається</a:t>
            </a:r>
            <a:endParaRPr lang="ru-RU" dirty="0"/>
          </a:p>
        </p:txBody>
      </p:sp>
      <p:sp>
        <p:nvSpPr>
          <p:cNvPr id="10" name="Полилиния 9"/>
          <p:cNvSpPr/>
          <p:nvPr/>
        </p:nvSpPr>
        <p:spPr>
          <a:xfrm rot="1750471">
            <a:off x="2630141" y="1484784"/>
            <a:ext cx="1072158" cy="2162176"/>
          </a:xfrm>
          <a:custGeom>
            <a:avLst/>
            <a:gdLst>
              <a:gd name="connsiteX0" fmla="*/ 495300 w 1371600"/>
              <a:gd name="connsiteY0" fmla="*/ 2038350 h 2353515"/>
              <a:gd name="connsiteX1" fmla="*/ 447675 w 1371600"/>
              <a:gd name="connsiteY1" fmla="*/ 2019300 h 2353515"/>
              <a:gd name="connsiteX2" fmla="*/ 428625 w 1371600"/>
              <a:gd name="connsiteY2" fmla="*/ 1990725 h 2353515"/>
              <a:gd name="connsiteX3" fmla="*/ 400050 w 1371600"/>
              <a:gd name="connsiteY3" fmla="*/ 1971675 h 2353515"/>
              <a:gd name="connsiteX4" fmla="*/ 361950 w 1371600"/>
              <a:gd name="connsiteY4" fmla="*/ 1914525 h 2353515"/>
              <a:gd name="connsiteX5" fmla="*/ 323850 w 1371600"/>
              <a:gd name="connsiteY5" fmla="*/ 1857375 h 2353515"/>
              <a:gd name="connsiteX6" fmla="*/ 295275 w 1371600"/>
              <a:gd name="connsiteY6" fmla="*/ 1838325 h 2353515"/>
              <a:gd name="connsiteX7" fmla="*/ 247650 w 1371600"/>
              <a:gd name="connsiteY7" fmla="*/ 1771650 h 2353515"/>
              <a:gd name="connsiteX8" fmla="*/ 219075 w 1371600"/>
              <a:gd name="connsiteY8" fmla="*/ 1733550 h 2353515"/>
              <a:gd name="connsiteX9" fmla="*/ 200025 w 1371600"/>
              <a:gd name="connsiteY9" fmla="*/ 1676400 h 2353515"/>
              <a:gd name="connsiteX10" fmla="*/ 190500 w 1371600"/>
              <a:gd name="connsiteY10" fmla="*/ 1647825 h 2353515"/>
              <a:gd name="connsiteX11" fmla="*/ 171450 w 1371600"/>
              <a:gd name="connsiteY11" fmla="*/ 1609725 h 2353515"/>
              <a:gd name="connsiteX12" fmla="*/ 161925 w 1371600"/>
              <a:gd name="connsiteY12" fmla="*/ 1581150 h 2353515"/>
              <a:gd name="connsiteX13" fmla="*/ 114300 w 1371600"/>
              <a:gd name="connsiteY13" fmla="*/ 1524000 h 2353515"/>
              <a:gd name="connsiteX14" fmla="*/ 85725 w 1371600"/>
              <a:gd name="connsiteY14" fmla="*/ 1485900 h 2353515"/>
              <a:gd name="connsiteX15" fmla="*/ 76200 w 1371600"/>
              <a:gd name="connsiteY15" fmla="*/ 1419225 h 2353515"/>
              <a:gd name="connsiteX16" fmla="*/ 66675 w 1371600"/>
              <a:gd name="connsiteY16" fmla="*/ 1314450 h 2353515"/>
              <a:gd name="connsiteX17" fmla="*/ 38100 w 1371600"/>
              <a:gd name="connsiteY17" fmla="*/ 1228725 h 2353515"/>
              <a:gd name="connsiteX18" fmla="*/ 9525 w 1371600"/>
              <a:gd name="connsiteY18" fmla="*/ 1143000 h 2353515"/>
              <a:gd name="connsiteX19" fmla="*/ 0 w 1371600"/>
              <a:gd name="connsiteY19" fmla="*/ 1114425 h 2353515"/>
              <a:gd name="connsiteX20" fmla="*/ 9525 w 1371600"/>
              <a:gd name="connsiteY20" fmla="*/ 685800 h 2353515"/>
              <a:gd name="connsiteX21" fmla="*/ 28575 w 1371600"/>
              <a:gd name="connsiteY21" fmla="*/ 609600 h 2353515"/>
              <a:gd name="connsiteX22" fmla="*/ 47625 w 1371600"/>
              <a:gd name="connsiteY22" fmla="*/ 466725 h 2353515"/>
              <a:gd name="connsiteX23" fmla="*/ 66675 w 1371600"/>
              <a:gd name="connsiteY23" fmla="*/ 438150 h 2353515"/>
              <a:gd name="connsiteX24" fmla="*/ 104775 w 1371600"/>
              <a:gd name="connsiteY24" fmla="*/ 352425 h 2353515"/>
              <a:gd name="connsiteX25" fmla="*/ 180975 w 1371600"/>
              <a:gd name="connsiteY25" fmla="*/ 295275 h 2353515"/>
              <a:gd name="connsiteX26" fmla="*/ 200025 w 1371600"/>
              <a:gd name="connsiteY26" fmla="*/ 266700 h 2353515"/>
              <a:gd name="connsiteX27" fmla="*/ 266700 w 1371600"/>
              <a:gd name="connsiteY27" fmla="*/ 228600 h 2353515"/>
              <a:gd name="connsiteX28" fmla="*/ 295275 w 1371600"/>
              <a:gd name="connsiteY28" fmla="*/ 209550 h 2353515"/>
              <a:gd name="connsiteX29" fmla="*/ 342900 w 1371600"/>
              <a:gd name="connsiteY29" fmla="*/ 171450 h 2353515"/>
              <a:gd name="connsiteX30" fmla="*/ 371475 w 1371600"/>
              <a:gd name="connsiteY30" fmla="*/ 142875 h 2353515"/>
              <a:gd name="connsiteX31" fmla="*/ 400050 w 1371600"/>
              <a:gd name="connsiteY31" fmla="*/ 123825 h 2353515"/>
              <a:gd name="connsiteX32" fmla="*/ 466725 w 1371600"/>
              <a:gd name="connsiteY32" fmla="*/ 85725 h 2353515"/>
              <a:gd name="connsiteX33" fmla="*/ 523875 w 1371600"/>
              <a:gd name="connsiteY33" fmla="*/ 47625 h 2353515"/>
              <a:gd name="connsiteX34" fmla="*/ 552450 w 1371600"/>
              <a:gd name="connsiteY34" fmla="*/ 28575 h 2353515"/>
              <a:gd name="connsiteX35" fmla="*/ 609600 w 1371600"/>
              <a:gd name="connsiteY35" fmla="*/ 9525 h 2353515"/>
              <a:gd name="connsiteX36" fmla="*/ 638175 w 1371600"/>
              <a:gd name="connsiteY36" fmla="*/ 0 h 2353515"/>
              <a:gd name="connsiteX37" fmla="*/ 742950 w 1371600"/>
              <a:gd name="connsiteY37" fmla="*/ 9525 h 2353515"/>
              <a:gd name="connsiteX38" fmla="*/ 771525 w 1371600"/>
              <a:gd name="connsiteY38" fmla="*/ 19050 h 2353515"/>
              <a:gd name="connsiteX39" fmla="*/ 857250 w 1371600"/>
              <a:gd name="connsiteY39" fmla="*/ 38100 h 2353515"/>
              <a:gd name="connsiteX40" fmla="*/ 942975 w 1371600"/>
              <a:gd name="connsiteY40" fmla="*/ 95250 h 2353515"/>
              <a:gd name="connsiteX41" fmla="*/ 971550 w 1371600"/>
              <a:gd name="connsiteY41" fmla="*/ 114300 h 2353515"/>
              <a:gd name="connsiteX42" fmla="*/ 1038225 w 1371600"/>
              <a:gd name="connsiteY42" fmla="*/ 152400 h 2353515"/>
              <a:gd name="connsiteX43" fmla="*/ 1066800 w 1371600"/>
              <a:gd name="connsiteY43" fmla="*/ 180975 h 2353515"/>
              <a:gd name="connsiteX44" fmla="*/ 1123950 w 1371600"/>
              <a:gd name="connsiteY44" fmla="*/ 219075 h 2353515"/>
              <a:gd name="connsiteX45" fmla="*/ 1152525 w 1371600"/>
              <a:gd name="connsiteY45" fmla="*/ 247650 h 2353515"/>
              <a:gd name="connsiteX46" fmla="*/ 1190625 w 1371600"/>
              <a:gd name="connsiteY46" fmla="*/ 314325 h 2353515"/>
              <a:gd name="connsiteX47" fmla="*/ 1200150 w 1371600"/>
              <a:gd name="connsiteY47" fmla="*/ 342900 h 2353515"/>
              <a:gd name="connsiteX48" fmla="*/ 1219200 w 1371600"/>
              <a:gd name="connsiteY48" fmla="*/ 466725 h 2353515"/>
              <a:gd name="connsiteX49" fmla="*/ 1228725 w 1371600"/>
              <a:gd name="connsiteY49" fmla="*/ 495300 h 2353515"/>
              <a:gd name="connsiteX50" fmla="*/ 1247775 w 1371600"/>
              <a:gd name="connsiteY50" fmla="*/ 523875 h 2353515"/>
              <a:gd name="connsiteX51" fmla="*/ 1257300 w 1371600"/>
              <a:gd name="connsiteY51" fmla="*/ 552450 h 2353515"/>
              <a:gd name="connsiteX52" fmla="*/ 1295400 w 1371600"/>
              <a:gd name="connsiteY52" fmla="*/ 609600 h 2353515"/>
              <a:gd name="connsiteX53" fmla="*/ 1314450 w 1371600"/>
              <a:gd name="connsiteY53" fmla="*/ 638175 h 2353515"/>
              <a:gd name="connsiteX54" fmla="*/ 1333500 w 1371600"/>
              <a:gd name="connsiteY54" fmla="*/ 666750 h 2353515"/>
              <a:gd name="connsiteX55" fmla="*/ 1352550 w 1371600"/>
              <a:gd name="connsiteY55" fmla="*/ 733425 h 2353515"/>
              <a:gd name="connsiteX56" fmla="*/ 1371600 w 1371600"/>
              <a:gd name="connsiteY56" fmla="*/ 790575 h 2353515"/>
              <a:gd name="connsiteX57" fmla="*/ 1362075 w 1371600"/>
              <a:gd name="connsiteY57" fmla="*/ 914400 h 2353515"/>
              <a:gd name="connsiteX58" fmla="*/ 1343025 w 1371600"/>
              <a:gd name="connsiteY58" fmla="*/ 1009650 h 2353515"/>
              <a:gd name="connsiteX59" fmla="*/ 1323975 w 1371600"/>
              <a:gd name="connsiteY59" fmla="*/ 1104900 h 2353515"/>
              <a:gd name="connsiteX60" fmla="*/ 1295400 w 1371600"/>
              <a:gd name="connsiteY60" fmla="*/ 1238250 h 2353515"/>
              <a:gd name="connsiteX61" fmla="*/ 1257300 w 1371600"/>
              <a:gd name="connsiteY61" fmla="*/ 1323975 h 2353515"/>
              <a:gd name="connsiteX62" fmla="*/ 1238250 w 1371600"/>
              <a:gd name="connsiteY62" fmla="*/ 1362075 h 2353515"/>
              <a:gd name="connsiteX63" fmla="*/ 1228725 w 1371600"/>
              <a:gd name="connsiteY63" fmla="*/ 1400175 h 2353515"/>
              <a:gd name="connsiteX64" fmla="*/ 1209675 w 1371600"/>
              <a:gd name="connsiteY64" fmla="*/ 1457325 h 2353515"/>
              <a:gd name="connsiteX65" fmla="*/ 1200150 w 1371600"/>
              <a:gd name="connsiteY65" fmla="*/ 1485900 h 2353515"/>
              <a:gd name="connsiteX66" fmla="*/ 1190625 w 1371600"/>
              <a:gd name="connsiteY66" fmla="*/ 1514475 h 2353515"/>
              <a:gd name="connsiteX67" fmla="*/ 1181100 w 1371600"/>
              <a:gd name="connsiteY67" fmla="*/ 1571625 h 2353515"/>
              <a:gd name="connsiteX68" fmla="*/ 1162050 w 1371600"/>
              <a:gd name="connsiteY68" fmla="*/ 1600200 h 2353515"/>
              <a:gd name="connsiteX69" fmla="*/ 1152525 w 1371600"/>
              <a:gd name="connsiteY69" fmla="*/ 1628775 h 2353515"/>
              <a:gd name="connsiteX70" fmla="*/ 1104900 w 1371600"/>
              <a:gd name="connsiteY70" fmla="*/ 1685925 h 2353515"/>
              <a:gd name="connsiteX71" fmla="*/ 1095375 w 1371600"/>
              <a:gd name="connsiteY71" fmla="*/ 1714500 h 2353515"/>
              <a:gd name="connsiteX72" fmla="*/ 1009650 w 1371600"/>
              <a:gd name="connsiteY72" fmla="*/ 1819275 h 2353515"/>
              <a:gd name="connsiteX73" fmla="*/ 981075 w 1371600"/>
              <a:gd name="connsiteY73" fmla="*/ 1838325 h 2353515"/>
              <a:gd name="connsiteX74" fmla="*/ 952500 w 1371600"/>
              <a:gd name="connsiteY74" fmla="*/ 1895475 h 2353515"/>
              <a:gd name="connsiteX75" fmla="*/ 933450 w 1371600"/>
              <a:gd name="connsiteY75" fmla="*/ 1933575 h 2353515"/>
              <a:gd name="connsiteX76" fmla="*/ 904875 w 1371600"/>
              <a:gd name="connsiteY76" fmla="*/ 1962150 h 2353515"/>
              <a:gd name="connsiteX77" fmla="*/ 857250 w 1371600"/>
              <a:gd name="connsiteY77" fmla="*/ 2085975 h 2353515"/>
              <a:gd name="connsiteX78" fmla="*/ 809625 w 1371600"/>
              <a:gd name="connsiteY78" fmla="*/ 2152650 h 2353515"/>
              <a:gd name="connsiteX79" fmla="*/ 790575 w 1371600"/>
              <a:gd name="connsiteY79" fmla="*/ 2190750 h 2353515"/>
              <a:gd name="connsiteX80" fmla="*/ 781050 w 1371600"/>
              <a:gd name="connsiteY80" fmla="*/ 2219325 h 2353515"/>
              <a:gd name="connsiteX81" fmla="*/ 752475 w 1371600"/>
              <a:gd name="connsiteY81" fmla="*/ 2228850 h 2353515"/>
              <a:gd name="connsiteX82" fmla="*/ 704850 w 1371600"/>
              <a:gd name="connsiteY82" fmla="*/ 2286000 h 2353515"/>
              <a:gd name="connsiteX83" fmla="*/ 676275 w 1371600"/>
              <a:gd name="connsiteY83" fmla="*/ 2305050 h 2353515"/>
              <a:gd name="connsiteX84" fmla="*/ 628650 w 1371600"/>
              <a:gd name="connsiteY84" fmla="*/ 2352675 h 2353515"/>
              <a:gd name="connsiteX85" fmla="*/ 619125 w 1371600"/>
              <a:gd name="connsiteY85" fmla="*/ 2314575 h 2353515"/>
              <a:gd name="connsiteX86" fmla="*/ 571500 w 1371600"/>
              <a:gd name="connsiteY86" fmla="*/ 2228850 h 2353515"/>
              <a:gd name="connsiteX87" fmla="*/ 504825 w 1371600"/>
              <a:gd name="connsiteY87" fmla="*/ 2162175 h 2353515"/>
              <a:gd name="connsiteX88" fmla="*/ 485775 w 1371600"/>
              <a:gd name="connsiteY88" fmla="*/ 2133600 h 2353515"/>
              <a:gd name="connsiteX89" fmla="*/ 476250 w 1371600"/>
              <a:gd name="connsiteY89" fmla="*/ 2105025 h 2353515"/>
              <a:gd name="connsiteX90" fmla="*/ 447675 w 1371600"/>
              <a:gd name="connsiteY90" fmla="*/ 2066925 h 2353515"/>
              <a:gd name="connsiteX91" fmla="*/ 419100 w 1371600"/>
              <a:gd name="connsiteY91" fmla="*/ 2038350 h 2353515"/>
              <a:gd name="connsiteX92" fmla="*/ 381000 w 1371600"/>
              <a:gd name="connsiteY92" fmla="*/ 1981200 h 2353515"/>
              <a:gd name="connsiteX93" fmla="*/ 361950 w 1371600"/>
              <a:gd name="connsiteY93" fmla="*/ 1952625 h 2353515"/>
              <a:gd name="connsiteX94" fmla="*/ 342900 w 1371600"/>
              <a:gd name="connsiteY94" fmla="*/ 1924050 h 2353515"/>
              <a:gd name="connsiteX95" fmla="*/ 333375 w 1371600"/>
              <a:gd name="connsiteY95" fmla="*/ 1905000 h 2353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</a:cxnLst>
            <a:rect l="l" t="t" r="r" b="b"/>
            <a:pathLst>
              <a:path w="1371600" h="2353515">
                <a:moveTo>
                  <a:pt x="495300" y="2038350"/>
                </a:moveTo>
                <a:cubicBezTo>
                  <a:pt x="479425" y="2032000"/>
                  <a:pt x="461588" y="2029238"/>
                  <a:pt x="447675" y="2019300"/>
                </a:cubicBezTo>
                <a:cubicBezTo>
                  <a:pt x="438360" y="2012646"/>
                  <a:pt x="436720" y="1998820"/>
                  <a:pt x="428625" y="1990725"/>
                </a:cubicBezTo>
                <a:cubicBezTo>
                  <a:pt x="420530" y="1982630"/>
                  <a:pt x="409575" y="1978025"/>
                  <a:pt x="400050" y="1971675"/>
                </a:cubicBezTo>
                <a:cubicBezTo>
                  <a:pt x="381834" y="1917026"/>
                  <a:pt x="403570" y="1968037"/>
                  <a:pt x="361950" y="1914525"/>
                </a:cubicBezTo>
                <a:cubicBezTo>
                  <a:pt x="347894" y="1896453"/>
                  <a:pt x="342900" y="1870075"/>
                  <a:pt x="323850" y="1857375"/>
                </a:cubicBezTo>
                <a:cubicBezTo>
                  <a:pt x="314325" y="1851025"/>
                  <a:pt x="303370" y="1846420"/>
                  <a:pt x="295275" y="1838325"/>
                </a:cubicBezTo>
                <a:cubicBezTo>
                  <a:pt x="279710" y="1822760"/>
                  <a:pt x="261171" y="1790579"/>
                  <a:pt x="247650" y="1771650"/>
                </a:cubicBezTo>
                <a:cubicBezTo>
                  <a:pt x="238423" y="1758732"/>
                  <a:pt x="228600" y="1746250"/>
                  <a:pt x="219075" y="1733550"/>
                </a:cubicBezTo>
                <a:lnTo>
                  <a:pt x="200025" y="1676400"/>
                </a:lnTo>
                <a:cubicBezTo>
                  <a:pt x="196850" y="1666875"/>
                  <a:pt x="194990" y="1656805"/>
                  <a:pt x="190500" y="1647825"/>
                </a:cubicBezTo>
                <a:cubicBezTo>
                  <a:pt x="184150" y="1635125"/>
                  <a:pt x="177043" y="1622776"/>
                  <a:pt x="171450" y="1609725"/>
                </a:cubicBezTo>
                <a:cubicBezTo>
                  <a:pt x="167495" y="1600497"/>
                  <a:pt x="166415" y="1590130"/>
                  <a:pt x="161925" y="1581150"/>
                </a:cubicBezTo>
                <a:cubicBezTo>
                  <a:pt x="145084" y="1547467"/>
                  <a:pt x="139579" y="1553492"/>
                  <a:pt x="114300" y="1524000"/>
                </a:cubicBezTo>
                <a:cubicBezTo>
                  <a:pt x="103969" y="1511947"/>
                  <a:pt x="95250" y="1498600"/>
                  <a:pt x="85725" y="1485900"/>
                </a:cubicBezTo>
                <a:cubicBezTo>
                  <a:pt x="82550" y="1463675"/>
                  <a:pt x="78679" y="1441538"/>
                  <a:pt x="76200" y="1419225"/>
                </a:cubicBezTo>
                <a:cubicBezTo>
                  <a:pt x="72327" y="1384370"/>
                  <a:pt x="72769" y="1348985"/>
                  <a:pt x="66675" y="1314450"/>
                </a:cubicBezTo>
                <a:lnTo>
                  <a:pt x="38100" y="1228725"/>
                </a:lnTo>
                <a:lnTo>
                  <a:pt x="9525" y="1143000"/>
                </a:lnTo>
                <a:lnTo>
                  <a:pt x="0" y="1114425"/>
                </a:lnTo>
                <a:cubicBezTo>
                  <a:pt x="3175" y="971550"/>
                  <a:pt x="1449" y="828482"/>
                  <a:pt x="9525" y="685800"/>
                </a:cubicBezTo>
                <a:cubicBezTo>
                  <a:pt x="11005" y="659660"/>
                  <a:pt x="28575" y="609600"/>
                  <a:pt x="28575" y="609600"/>
                </a:cubicBezTo>
                <a:cubicBezTo>
                  <a:pt x="30703" y="584064"/>
                  <a:pt x="28171" y="505632"/>
                  <a:pt x="47625" y="466725"/>
                </a:cubicBezTo>
                <a:cubicBezTo>
                  <a:pt x="52745" y="456486"/>
                  <a:pt x="60325" y="447675"/>
                  <a:pt x="66675" y="438150"/>
                </a:cubicBezTo>
                <a:cubicBezTo>
                  <a:pt x="75264" y="395205"/>
                  <a:pt x="70457" y="383623"/>
                  <a:pt x="104775" y="352425"/>
                </a:cubicBezTo>
                <a:cubicBezTo>
                  <a:pt x="128268" y="331068"/>
                  <a:pt x="163363" y="321693"/>
                  <a:pt x="180975" y="295275"/>
                </a:cubicBezTo>
                <a:cubicBezTo>
                  <a:pt x="187325" y="285750"/>
                  <a:pt x="191930" y="274795"/>
                  <a:pt x="200025" y="266700"/>
                </a:cubicBezTo>
                <a:cubicBezTo>
                  <a:pt x="215496" y="251229"/>
                  <a:pt x="249269" y="238561"/>
                  <a:pt x="266700" y="228600"/>
                </a:cubicBezTo>
                <a:cubicBezTo>
                  <a:pt x="276639" y="222920"/>
                  <a:pt x="285750" y="215900"/>
                  <a:pt x="295275" y="209550"/>
                </a:cubicBezTo>
                <a:cubicBezTo>
                  <a:pt x="337880" y="145643"/>
                  <a:pt x="287691" y="208256"/>
                  <a:pt x="342900" y="171450"/>
                </a:cubicBezTo>
                <a:cubicBezTo>
                  <a:pt x="354108" y="163978"/>
                  <a:pt x="361127" y="151499"/>
                  <a:pt x="371475" y="142875"/>
                </a:cubicBezTo>
                <a:cubicBezTo>
                  <a:pt x="380269" y="135546"/>
                  <a:pt x="390735" y="130479"/>
                  <a:pt x="400050" y="123825"/>
                </a:cubicBezTo>
                <a:cubicBezTo>
                  <a:pt x="450507" y="87784"/>
                  <a:pt x="420354" y="101182"/>
                  <a:pt x="466725" y="85725"/>
                </a:cubicBezTo>
                <a:cubicBezTo>
                  <a:pt x="500208" y="35500"/>
                  <a:pt x="466468" y="72228"/>
                  <a:pt x="523875" y="47625"/>
                </a:cubicBezTo>
                <a:cubicBezTo>
                  <a:pt x="534397" y="43116"/>
                  <a:pt x="541989" y="33224"/>
                  <a:pt x="552450" y="28575"/>
                </a:cubicBezTo>
                <a:cubicBezTo>
                  <a:pt x="570800" y="20420"/>
                  <a:pt x="590550" y="15875"/>
                  <a:pt x="609600" y="9525"/>
                </a:cubicBezTo>
                <a:lnTo>
                  <a:pt x="638175" y="0"/>
                </a:lnTo>
                <a:cubicBezTo>
                  <a:pt x="673100" y="3175"/>
                  <a:pt x="708233" y="4565"/>
                  <a:pt x="742950" y="9525"/>
                </a:cubicBezTo>
                <a:cubicBezTo>
                  <a:pt x="752889" y="10945"/>
                  <a:pt x="761871" y="16292"/>
                  <a:pt x="771525" y="19050"/>
                </a:cubicBezTo>
                <a:cubicBezTo>
                  <a:pt x="802912" y="28018"/>
                  <a:pt x="824514" y="31553"/>
                  <a:pt x="857250" y="38100"/>
                </a:cubicBezTo>
                <a:lnTo>
                  <a:pt x="942975" y="95250"/>
                </a:lnTo>
                <a:cubicBezTo>
                  <a:pt x="952500" y="101600"/>
                  <a:pt x="961311" y="109180"/>
                  <a:pt x="971550" y="114300"/>
                </a:cubicBezTo>
                <a:cubicBezTo>
                  <a:pt x="994841" y="125945"/>
                  <a:pt x="1018030" y="135571"/>
                  <a:pt x="1038225" y="152400"/>
                </a:cubicBezTo>
                <a:cubicBezTo>
                  <a:pt x="1048573" y="161024"/>
                  <a:pt x="1056167" y="172705"/>
                  <a:pt x="1066800" y="180975"/>
                </a:cubicBezTo>
                <a:cubicBezTo>
                  <a:pt x="1084872" y="195031"/>
                  <a:pt x="1107761" y="202886"/>
                  <a:pt x="1123950" y="219075"/>
                </a:cubicBezTo>
                <a:cubicBezTo>
                  <a:pt x="1133475" y="228600"/>
                  <a:pt x="1143901" y="237302"/>
                  <a:pt x="1152525" y="247650"/>
                </a:cubicBezTo>
                <a:cubicBezTo>
                  <a:pt x="1166592" y="264531"/>
                  <a:pt x="1182405" y="295144"/>
                  <a:pt x="1190625" y="314325"/>
                </a:cubicBezTo>
                <a:cubicBezTo>
                  <a:pt x="1194580" y="323553"/>
                  <a:pt x="1196975" y="333375"/>
                  <a:pt x="1200150" y="342900"/>
                </a:cubicBezTo>
                <a:cubicBezTo>
                  <a:pt x="1205934" y="389169"/>
                  <a:pt x="1208291" y="423090"/>
                  <a:pt x="1219200" y="466725"/>
                </a:cubicBezTo>
                <a:cubicBezTo>
                  <a:pt x="1221635" y="476465"/>
                  <a:pt x="1224235" y="486320"/>
                  <a:pt x="1228725" y="495300"/>
                </a:cubicBezTo>
                <a:cubicBezTo>
                  <a:pt x="1233845" y="505539"/>
                  <a:pt x="1242655" y="513636"/>
                  <a:pt x="1247775" y="523875"/>
                </a:cubicBezTo>
                <a:cubicBezTo>
                  <a:pt x="1252265" y="532855"/>
                  <a:pt x="1252424" y="543673"/>
                  <a:pt x="1257300" y="552450"/>
                </a:cubicBezTo>
                <a:cubicBezTo>
                  <a:pt x="1268419" y="572464"/>
                  <a:pt x="1282700" y="590550"/>
                  <a:pt x="1295400" y="609600"/>
                </a:cubicBezTo>
                <a:lnTo>
                  <a:pt x="1314450" y="638175"/>
                </a:lnTo>
                <a:cubicBezTo>
                  <a:pt x="1320800" y="647700"/>
                  <a:pt x="1329880" y="655890"/>
                  <a:pt x="1333500" y="666750"/>
                </a:cubicBezTo>
                <a:cubicBezTo>
                  <a:pt x="1365511" y="762782"/>
                  <a:pt x="1316670" y="613824"/>
                  <a:pt x="1352550" y="733425"/>
                </a:cubicBezTo>
                <a:cubicBezTo>
                  <a:pt x="1358320" y="752659"/>
                  <a:pt x="1371600" y="790575"/>
                  <a:pt x="1371600" y="790575"/>
                </a:cubicBezTo>
                <a:cubicBezTo>
                  <a:pt x="1368425" y="831850"/>
                  <a:pt x="1366409" y="873231"/>
                  <a:pt x="1362075" y="914400"/>
                </a:cubicBezTo>
                <a:cubicBezTo>
                  <a:pt x="1355962" y="972470"/>
                  <a:pt x="1353462" y="960943"/>
                  <a:pt x="1343025" y="1009650"/>
                </a:cubicBezTo>
                <a:cubicBezTo>
                  <a:pt x="1336241" y="1041310"/>
                  <a:pt x="1329298" y="1072962"/>
                  <a:pt x="1323975" y="1104900"/>
                </a:cubicBezTo>
                <a:cubicBezTo>
                  <a:pt x="1319872" y="1129518"/>
                  <a:pt x="1305948" y="1222427"/>
                  <a:pt x="1295400" y="1238250"/>
                </a:cubicBezTo>
                <a:cubicBezTo>
                  <a:pt x="1239364" y="1322305"/>
                  <a:pt x="1325310" y="1187955"/>
                  <a:pt x="1257300" y="1323975"/>
                </a:cubicBezTo>
                <a:cubicBezTo>
                  <a:pt x="1250950" y="1336675"/>
                  <a:pt x="1243236" y="1348780"/>
                  <a:pt x="1238250" y="1362075"/>
                </a:cubicBezTo>
                <a:cubicBezTo>
                  <a:pt x="1233653" y="1374332"/>
                  <a:pt x="1232487" y="1387636"/>
                  <a:pt x="1228725" y="1400175"/>
                </a:cubicBezTo>
                <a:cubicBezTo>
                  <a:pt x="1222955" y="1419409"/>
                  <a:pt x="1216025" y="1438275"/>
                  <a:pt x="1209675" y="1457325"/>
                </a:cubicBezTo>
                <a:lnTo>
                  <a:pt x="1200150" y="1485900"/>
                </a:lnTo>
                <a:cubicBezTo>
                  <a:pt x="1196975" y="1495425"/>
                  <a:pt x="1192276" y="1504571"/>
                  <a:pt x="1190625" y="1514475"/>
                </a:cubicBezTo>
                <a:cubicBezTo>
                  <a:pt x="1187450" y="1533525"/>
                  <a:pt x="1187207" y="1553303"/>
                  <a:pt x="1181100" y="1571625"/>
                </a:cubicBezTo>
                <a:cubicBezTo>
                  <a:pt x="1177480" y="1582485"/>
                  <a:pt x="1167170" y="1589961"/>
                  <a:pt x="1162050" y="1600200"/>
                </a:cubicBezTo>
                <a:cubicBezTo>
                  <a:pt x="1157560" y="1609180"/>
                  <a:pt x="1158094" y="1620421"/>
                  <a:pt x="1152525" y="1628775"/>
                </a:cubicBezTo>
                <a:cubicBezTo>
                  <a:pt x="1110394" y="1691972"/>
                  <a:pt x="1136063" y="1623599"/>
                  <a:pt x="1104900" y="1685925"/>
                </a:cubicBezTo>
                <a:cubicBezTo>
                  <a:pt x="1100410" y="1694905"/>
                  <a:pt x="1100765" y="1706029"/>
                  <a:pt x="1095375" y="1714500"/>
                </a:cubicBezTo>
                <a:cubicBezTo>
                  <a:pt x="1078343" y="1741265"/>
                  <a:pt x="1040226" y="1793795"/>
                  <a:pt x="1009650" y="1819275"/>
                </a:cubicBezTo>
                <a:cubicBezTo>
                  <a:pt x="1000856" y="1826604"/>
                  <a:pt x="990600" y="1831975"/>
                  <a:pt x="981075" y="1838325"/>
                </a:cubicBezTo>
                <a:cubicBezTo>
                  <a:pt x="963611" y="1890716"/>
                  <a:pt x="982043" y="1843774"/>
                  <a:pt x="952500" y="1895475"/>
                </a:cubicBezTo>
                <a:cubicBezTo>
                  <a:pt x="945455" y="1907803"/>
                  <a:pt x="941703" y="1922021"/>
                  <a:pt x="933450" y="1933575"/>
                </a:cubicBezTo>
                <a:cubicBezTo>
                  <a:pt x="925620" y="1944536"/>
                  <a:pt x="914400" y="1952625"/>
                  <a:pt x="904875" y="1962150"/>
                </a:cubicBezTo>
                <a:cubicBezTo>
                  <a:pt x="884942" y="2031915"/>
                  <a:pt x="891584" y="2024174"/>
                  <a:pt x="857250" y="2085975"/>
                </a:cubicBezTo>
                <a:cubicBezTo>
                  <a:pt x="837100" y="2122246"/>
                  <a:pt x="834383" y="2113037"/>
                  <a:pt x="809625" y="2152650"/>
                </a:cubicBezTo>
                <a:cubicBezTo>
                  <a:pt x="802100" y="2164691"/>
                  <a:pt x="796168" y="2177699"/>
                  <a:pt x="790575" y="2190750"/>
                </a:cubicBezTo>
                <a:cubicBezTo>
                  <a:pt x="786620" y="2199978"/>
                  <a:pt x="788150" y="2212225"/>
                  <a:pt x="781050" y="2219325"/>
                </a:cubicBezTo>
                <a:cubicBezTo>
                  <a:pt x="773950" y="2226425"/>
                  <a:pt x="762000" y="2225675"/>
                  <a:pt x="752475" y="2228850"/>
                </a:cubicBezTo>
                <a:cubicBezTo>
                  <a:pt x="733744" y="2256947"/>
                  <a:pt x="732352" y="2263081"/>
                  <a:pt x="704850" y="2286000"/>
                </a:cubicBezTo>
                <a:cubicBezTo>
                  <a:pt x="696056" y="2293329"/>
                  <a:pt x="685800" y="2298700"/>
                  <a:pt x="676275" y="2305050"/>
                </a:cubicBezTo>
                <a:cubicBezTo>
                  <a:pt x="673100" y="2309812"/>
                  <a:pt x="644525" y="2360612"/>
                  <a:pt x="628650" y="2352675"/>
                </a:cubicBezTo>
                <a:cubicBezTo>
                  <a:pt x="616941" y="2346821"/>
                  <a:pt x="622721" y="2327162"/>
                  <a:pt x="619125" y="2314575"/>
                </a:cubicBezTo>
                <a:cubicBezTo>
                  <a:pt x="609543" y="2281038"/>
                  <a:pt x="598789" y="2256139"/>
                  <a:pt x="571500" y="2228850"/>
                </a:cubicBezTo>
                <a:cubicBezTo>
                  <a:pt x="549275" y="2206625"/>
                  <a:pt x="522260" y="2188327"/>
                  <a:pt x="504825" y="2162175"/>
                </a:cubicBezTo>
                <a:cubicBezTo>
                  <a:pt x="498475" y="2152650"/>
                  <a:pt x="490895" y="2143839"/>
                  <a:pt x="485775" y="2133600"/>
                </a:cubicBezTo>
                <a:cubicBezTo>
                  <a:pt x="481285" y="2124620"/>
                  <a:pt x="481231" y="2113742"/>
                  <a:pt x="476250" y="2105025"/>
                </a:cubicBezTo>
                <a:cubicBezTo>
                  <a:pt x="468374" y="2091242"/>
                  <a:pt x="458006" y="2078978"/>
                  <a:pt x="447675" y="2066925"/>
                </a:cubicBezTo>
                <a:cubicBezTo>
                  <a:pt x="438909" y="2056698"/>
                  <a:pt x="427370" y="2048983"/>
                  <a:pt x="419100" y="2038350"/>
                </a:cubicBezTo>
                <a:cubicBezTo>
                  <a:pt x="405044" y="2020278"/>
                  <a:pt x="393700" y="2000250"/>
                  <a:pt x="381000" y="1981200"/>
                </a:cubicBezTo>
                <a:lnTo>
                  <a:pt x="361950" y="1952625"/>
                </a:lnTo>
                <a:cubicBezTo>
                  <a:pt x="355600" y="1943100"/>
                  <a:pt x="348020" y="1934289"/>
                  <a:pt x="342900" y="1924050"/>
                </a:cubicBezTo>
                <a:lnTo>
                  <a:pt x="333375" y="1905000"/>
                </a:lnTo>
              </a:path>
            </a:pathLst>
          </a:cu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олилиния 10"/>
          <p:cNvSpPr/>
          <p:nvPr/>
        </p:nvSpPr>
        <p:spPr>
          <a:xfrm rot="4025041">
            <a:off x="3142040" y="2239701"/>
            <a:ext cx="1072158" cy="2152183"/>
          </a:xfrm>
          <a:custGeom>
            <a:avLst/>
            <a:gdLst>
              <a:gd name="connsiteX0" fmla="*/ 495300 w 1371600"/>
              <a:gd name="connsiteY0" fmla="*/ 2038350 h 2353515"/>
              <a:gd name="connsiteX1" fmla="*/ 447675 w 1371600"/>
              <a:gd name="connsiteY1" fmla="*/ 2019300 h 2353515"/>
              <a:gd name="connsiteX2" fmla="*/ 428625 w 1371600"/>
              <a:gd name="connsiteY2" fmla="*/ 1990725 h 2353515"/>
              <a:gd name="connsiteX3" fmla="*/ 400050 w 1371600"/>
              <a:gd name="connsiteY3" fmla="*/ 1971675 h 2353515"/>
              <a:gd name="connsiteX4" fmla="*/ 361950 w 1371600"/>
              <a:gd name="connsiteY4" fmla="*/ 1914525 h 2353515"/>
              <a:gd name="connsiteX5" fmla="*/ 323850 w 1371600"/>
              <a:gd name="connsiteY5" fmla="*/ 1857375 h 2353515"/>
              <a:gd name="connsiteX6" fmla="*/ 295275 w 1371600"/>
              <a:gd name="connsiteY6" fmla="*/ 1838325 h 2353515"/>
              <a:gd name="connsiteX7" fmla="*/ 247650 w 1371600"/>
              <a:gd name="connsiteY7" fmla="*/ 1771650 h 2353515"/>
              <a:gd name="connsiteX8" fmla="*/ 219075 w 1371600"/>
              <a:gd name="connsiteY8" fmla="*/ 1733550 h 2353515"/>
              <a:gd name="connsiteX9" fmla="*/ 200025 w 1371600"/>
              <a:gd name="connsiteY9" fmla="*/ 1676400 h 2353515"/>
              <a:gd name="connsiteX10" fmla="*/ 190500 w 1371600"/>
              <a:gd name="connsiteY10" fmla="*/ 1647825 h 2353515"/>
              <a:gd name="connsiteX11" fmla="*/ 171450 w 1371600"/>
              <a:gd name="connsiteY11" fmla="*/ 1609725 h 2353515"/>
              <a:gd name="connsiteX12" fmla="*/ 161925 w 1371600"/>
              <a:gd name="connsiteY12" fmla="*/ 1581150 h 2353515"/>
              <a:gd name="connsiteX13" fmla="*/ 114300 w 1371600"/>
              <a:gd name="connsiteY13" fmla="*/ 1524000 h 2353515"/>
              <a:gd name="connsiteX14" fmla="*/ 85725 w 1371600"/>
              <a:gd name="connsiteY14" fmla="*/ 1485900 h 2353515"/>
              <a:gd name="connsiteX15" fmla="*/ 76200 w 1371600"/>
              <a:gd name="connsiteY15" fmla="*/ 1419225 h 2353515"/>
              <a:gd name="connsiteX16" fmla="*/ 66675 w 1371600"/>
              <a:gd name="connsiteY16" fmla="*/ 1314450 h 2353515"/>
              <a:gd name="connsiteX17" fmla="*/ 38100 w 1371600"/>
              <a:gd name="connsiteY17" fmla="*/ 1228725 h 2353515"/>
              <a:gd name="connsiteX18" fmla="*/ 9525 w 1371600"/>
              <a:gd name="connsiteY18" fmla="*/ 1143000 h 2353515"/>
              <a:gd name="connsiteX19" fmla="*/ 0 w 1371600"/>
              <a:gd name="connsiteY19" fmla="*/ 1114425 h 2353515"/>
              <a:gd name="connsiteX20" fmla="*/ 9525 w 1371600"/>
              <a:gd name="connsiteY20" fmla="*/ 685800 h 2353515"/>
              <a:gd name="connsiteX21" fmla="*/ 28575 w 1371600"/>
              <a:gd name="connsiteY21" fmla="*/ 609600 h 2353515"/>
              <a:gd name="connsiteX22" fmla="*/ 47625 w 1371600"/>
              <a:gd name="connsiteY22" fmla="*/ 466725 h 2353515"/>
              <a:gd name="connsiteX23" fmla="*/ 66675 w 1371600"/>
              <a:gd name="connsiteY23" fmla="*/ 438150 h 2353515"/>
              <a:gd name="connsiteX24" fmla="*/ 104775 w 1371600"/>
              <a:gd name="connsiteY24" fmla="*/ 352425 h 2353515"/>
              <a:gd name="connsiteX25" fmla="*/ 180975 w 1371600"/>
              <a:gd name="connsiteY25" fmla="*/ 295275 h 2353515"/>
              <a:gd name="connsiteX26" fmla="*/ 200025 w 1371600"/>
              <a:gd name="connsiteY26" fmla="*/ 266700 h 2353515"/>
              <a:gd name="connsiteX27" fmla="*/ 266700 w 1371600"/>
              <a:gd name="connsiteY27" fmla="*/ 228600 h 2353515"/>
              <a:gd name="connsiteX28" fmla="*/ 295275 w 1371600"/>
              <a:gd name="connsiteY28" fmla="*/ 209550 h 2353515"/>
              <a:gd name="connsiteX29" fmla="*/ 342900 w 1371600"/>
              <a:gd name="connsiteY29" fmla="*/ 171450 h 2353515"/>
              <a:gd name="connsiteX30" fmla="*/ 371475 w 1371600"/>
              <a:gd name="connsiteY30" fmla="*/ 142875 h 2353515"/>
              <a:gd name="connsiteX31" fmla="*/ 400050 w 1371600"/>
              <a:gd name="connsiteY31" fmla="*/ 123825 h 2353515"/>
              <a:gd name="connsiteX32" fmla="*/ 466725 w 1371600"/>
              <a:gd name="connsiteY32" fmla="*/ 85725 h 2353515"/>
              <a:gd name="connsiteX33" fmla="*/ 523875 w 1371600"/>
              <a:gd name="connsiteY33" fmla="*/ 47625 h 2353515"/>
              <a:gd name="connsiteX34" fmla="*/ 552450 w 1371600"/>
              <a:gd name="connsiteY34" fmla="*/ 28575 h 2353515"/>
              <a:gd name="connsiteX35" fmla="*/ 609600 w 1371600"/>
              <a:gd name="connsiteY35" fmla="*/ 9525 h 2353515"/>
              <a:gd name="connsiteX36" fmla="*/ 638175 w 1371600"/>
              <a:gd name="connsiteY36" fmla="*/ 0 h 2353515"/>
              <a:gd name="connsiteX37" fmla="*/ 742950 w 1371600"/>
              <a:gd name="connsiteY37" fmla="*/ 9525 h 2353515"/>
              <a:gd name="connsiteX38" fmla="*/ 771525 w 1371600"/>
              <a:gd name="connsiteY38" fmla="*/ 19050 h 2353515"/>
              <a:gd name="connsiteX39" fmla="*/ 857250 w 1371600"/>
              <a:gd name="connsiteY39" fmla="*/ 38100 h 2353515"/>
              <a:gd name="connsiteX40" fmla="*/ 942975 w 1371600"/>
              <a:gd name="connsiteY40" fmla="*/ 95250 h 2353515"/>
              <a:gd name="connsiteX41" fmla="*/ 971550 w 1371600"/>
              <a:gd name="connsiteY41" fmla="*/ 114300 h 2353515"/>
              <a:gd name="connsiteX42" fmla="*/ 1038225 w 1371600"/>
              <a:gd name="connsiteY42" fmla="*/ 152400 h 2353515"/>
              <a:gd name="connsiteX43" fmla="*/ 1066800 w 1371600"/>
              <a:gd name="connsiteY43" fmla="*/ 180975 h 2353515"/>
              <a:gd name="connsiteX44" fmla="*/ 1123950 w 1371600"/>
              <a:gd name="connsiteY44" fmla="*/ 219075 h 2353515"/>
              <a:gd name="connsiteX45" fmla="*/ 1152525 w 1371600"/>
              <a:gd name="connsiteY45" fmla="*/ 247650 h 2353515"/>
              <a:gd name="connsiteX46" fmla="*/ 1190625 w 1371600"/>
              <a:gd name="connsiteY46" fmla="*/ 314325 h 2353515"/>
              <a:gd name="connsiteX47" fmla="*/ 1200150 w 1371600"/>
              <a:gd name="connsiteY47" fmla="*/ 342900 h 2353515"/>
              <a:gd name="connsiteX48" fmla="*/ 1219200 w 1371600"/>
              <a:gd name="connsiteY48" fmla="*/ 466725 h 2353515"/>
              <a:gd name="connsiteX49" fmla="*/ 1228725 w 1371600"/>
              <a:gd name="connsiteY49" fmla="*/ 495300 h 2353515"/>
              <a:gd name="connsiteX50" fmla="*/ 1247775 w 1371600"/>
              <a:gd name="connsiteY50" fmla="*/ 523875 h 2353515"/>
              <a:gd name="connsiteX51" fmla="*/ 1257300 w 1371600"/>
              <a:gd name="connsiteY51" fmla="*/ 552450 h 2353515"/>
              <a:gd name="connsiteX52" fmla="*/ 1295400 w 1371600"/>
              <a:gd name="connsiteY52" fmla="*/ 609600 h 2353515"/>
              <a:gd name="connsiteX53" fmla="*/ 1314450 w 1371600"/>
              <a:gd name="connsiteY53" fmla="*/ 638175 h 2353515"/>
              <a:gd name="connsiteX54" fmla="*/ 1333500 w 1371600"/>
              <a:gd name="connsiteY54" fmla="*/ 666750 h 2353515"/>
              <a:gd name="connsiteX55" fmla="*/ 1352550 w 1371600"/>
              <a:gd name="connsiteY55" fmla="*/ 733425 h 2353515"/>
              <a:gd name="connsiteX56" fmla="*/ 1371600 w 1371600"/>
              <a:gd name="connsiteY56" fmla="*/ 790575 h 2353515"/>
              <a:gd name="connsiteX57" fmla="*/ 1362075 w 1371600"/>
              <a:gd name="connsiteY57" fmla="*/ 914400 h 2353515"/>
              <a:gd name="connsiteX58" fmla="*/ 1343025 w 1371600"/>
              <a:gd name="connsiteY58" fmla="*/ 1009650 h 2353515"/>
              <a:gd name="connsiteX59" fmla="*/ 1323975 w 1371600"/>
              <a:gd name="connsiteY59" fmla="*/ 1104900 h 2353515"/>
              <a:gd name="connsiteX60" fmla="*/ 1295400 w 1371600"/>
              <a:gd name="connsiteY60" fmla="*/ 1238250 h 2353515"/>
              <a:gd name="connsiteX61" fmla="*/ 1257300 w 1371600"/>
              <a:gd name="connsiteY61" fmla="*/ 1323975 h 2353515"/>
              <a:gd name="connsiteX62" fmla="*/ 1238250 w 1371600"/>
              <a:gd name="connsiteY62" fmla="*/ 1362075 h 2353515"/>
              <a:gd name="connsiteX63" fmla="*/ 1228725 w 1371600"/>
              <a:gd name="connsiteY63" fmla="*/ 1400175 h 2353515"/>
              <a:gd name="connsiteX64" fmla="*/ 1209675 w 1371600"/>
              <a:gd name="connsiteY64" fmla="*/ 1457325 h 2353515"/>
              <a:gd name="connsiteX65" fmla="*/ 1200150 w 1371600"/>
              <a:gd name="connsiteY65" fmla="*/ 1485900 h 2353515"/>
              <a:gd name="connsiteX66" fmla="*/ 1190625 w 1371600"/>
              <a:gd name="connsiteY66" fmla="*/ 1514475 h 2353515"/>
              <a:gd name="connsiteX67" fmla="*/ 1181100 w 1371600"/>
              <a:gd name="connsiteY67" fmla="*/ 1571625 h 2353515"/>
              <a:gd name="connsiteX68" fmla="*/ 1162050 w 1371600"/>
              <a:gd name="connsiteY68" fmla="*/ 1600200 h 2353515"/>
              <a:gd name="connsiteX69" fmla="*/ 1152525 w 1371600"/>
              <a:gd name="connsiteY69" fmla="*/ 1628775 h 2353515"/>
              <a:gd name="connsiteX70" fmla="*/ 1104900 w 1371600"/>
              <a:gd name="connsiteY70" fmla="*/ 1685925 h 2353515"/>
              <a:gd name="connsiteX71" fmla="*/ 1095375 w 1371600"/>
              <a:gd name="connsiteY71" fmla="*/ 1714500 h 2353515"/>
              <a:gd name="connsiteX72" fmla="*/ 1009650 w 1371600"/>
              <a:gd name="connsiteY72" fmla="*/ 1819275 h 2353515"/>
              <a:gd name="connsiteX73" fmla="*/ 981075 w 1371600"/>
              <a:gd name="connsiteY73" fmla="*/ 1838325 h 2353515"/>
              <a:gd name="connsiteX74" fmla="*/ 952500 w 1371600"/>
              <a:gd name="connsiteY74" fmla="*/ 1895475 h 2353515"/>
              <a:gd name="connsiteX75" fmla="*/ 933450 w 1371600"/>
              <a:gd name="connsiteY75" fmla="*/ 1933575 h 2353515"/>
              <a:gd name="connsiteX76" fmla="*/ 904875 w 1371600"/>
              <a:gd name="connsiteY76" fmla="*/ 1962150 h 2353515"/>
              <a:gd name="connsiteX77" fmla="*/ 857250 w 1371600"/>
              <a:gd name="connsiteY77" fmla="*/ 2085975 h 2353515"/>
              <a:gd name="connsiteX78" fmla="*/ 809625 w 1371600"/>
              <a:gd name="connsiteY78" fmla="*/ 2152650 h 2353515"/>
              <a:gd name="connsiteX79" fmla="*/ 790575 w 1371600"/>
              <a:gd name="connsiteY79" fmla="*/ 2190750 h 2353515"/>
              <a:gd name="connsiteX80" fmla="*/ 781050 w 1371600"/>
              <a:gd name="connsiteY80" fmla="*/ 2219325 h 2353515"/>
              <a:gd name="connsiteX81" fmla="*/ 752475 w 1371600"/>
              <a:gd name="connsiteY81" fmla="*/ 2228850 h 2353515"/>
              <a:gd name="connsiteX82" fmla="*/ 704850 w 1371600"/>
              <a:gd name="connsiteY82" fmla="*/ 2286000 h 2353515"/>
              <a:gd name="connsiteX83" fmla="*/ 676275 w 1371600"/>
              <a:gd name="connsiteY83" fmla="*/ 2305050 h 2353515"/>
              <a:gd name="connsiteX84" fmla="*/ 628650 w 1371600"/>
              <a:gd name="connsiteY84" fmla="*/ 2352675 h 2353515"/>
              <a:gd name="connsiteX85" fmla="*/ 619125 w 1371600"/>
              <a:gd name="connsiteY85" fmla="*/ 2314575 h 2353515"/>
              <a:gd name="connsiteX86" fmla="*/ 571500 w 1371600"/>
              <a:gd name="connsiteY86" fmla="*/ 2228850 h 2353515"/>
              <a:gd name="connsiteX87" fmla="*/ 504825 w 1371600"/>
              <a:gd name="connsiteY87" fmla="*/ 2162175 h 2353515"/>
              <a:gd name="connsiteX88" fmla="*/ 485775 w 1371600"/>
              <a:gd name="connsiteY88" fmla="*/ 2133600 h 2353515"/>
              <a:gd name="connsiteX89" fmla="*/ 476250 w 1371600"/>
              <a:gd name="connsiteY89" fmla="*/ 2105025 h 2353515"/>
              <a:gd name="connsiteX90" fmla="*/ 447675 w 1371600"/>
              <a:gd name="connsiteY90" fmla="*/ 2066925 h 2353515"/>
              <a:gd name="connsiteX91" fmla="*/ 419100 w 1371600"/>
              <a:gd name="connsiteY91" fmla="*/ 2038350 h 2353515"/>
              <a:gd name="connsiteX92" fmla="*/ 381000 w 1371600"/>
              <a:gd name="connsiteY92" fmla="*/ 1981200 h 2353515"/>
              <a:gd name="connsiteX93" fmla="*/ 361950 w 1371600"/>
              <a:gd name="connsiteY93" fmla="*/ 1952625 h 2353515"/>
              <a:gd name="connsiteX94" fmla="*/ 342900 w 1371600"/>
              <a:gd name="connsiteY94" fmla="*/ 1924050 h 2353515"/>
              <a:gd name="connsiteX95" fmla="*/ 333375 w 1371600"/>
              <a:gd name="connsiteY95" fmla="*/ 1905000 h 2353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</a:cxnLst>
            <a:rect l="l" t="t" r="r" b="b"/>
            <a:pathLst>
              <a:path w="1371600" h="2353515">
                <a:moveTo>
                  <a:pt x="495300" y="2038350"/>
                </a:moveTo>
                <a:cubicBezTo>
                  <a:pt x="479425" y="2032000"/>
                  <a:pt x="461588" y="2029238"/>
                  <a:pt x="447675" y="2019300"/>
                </a:cubicBezTo>
                <a:cubicBezTo>
                  <a:pt x="438360" y="2012646"/>
                  <a:pt x="436720" y="1998820"/>
                  <a:pt x="428625" y="1990725"/>
                </a:cubicBezTo>
                <a:cubicBezTo>
                  <a:pt x="420530" y="1982630"/>
                  <a:pt x="409575" y="1978025"/>
                  <a:pt x="400050" y="1971675"/>
                </a:cubicBezTo>
                <a:cubicBezTo>
                  <a:pt x="381834" y="1917026"/>
                  <a:pt x="403570" y="1968037"/>
                  <a:pt x="361950" y="1914525"/>
                </a:cubicBezTo>
                <a:cubicBezTo>
                  <a:pt x="347894" y="1896453"/>
                  <a:pt x="342900" y="1870075"/>
                  <a:pt x="323850" y="1857375"/>
                </a:cubicBezTo>
                <a:cubicBezTo>
                  <a:pt x="314325" y="1851025"/>
                  <a:pt x="303370" y="1846420"/>
                  <a:pt x="295275" y="1838325"/>
                </a:cubicBezTo>
                <a:cubicBezTo>
                  <a:pt x="279710" y="1822760"/>
                  <a:pt x="261171" y="1790579"/>
                  <a:pt x="247650" y="1771650"/>
                </a:cubicBezTo>
                <a:cubicBezTo>
                  <a:pt x="238423" y="1758732"/>
                  <a:pt x="228600" y="1746250"/>
                  <a:pt x="219075" y="1733550"/>
                </a:cubicBezTo>
                <a:lnTo>
                  <a:pt x="200025" y="1676400"/>
                </a:lnTo>
                <a:cubicBezTo>
                  <a:pt x="196850" y="1666875"/>
                  <a:pt x="194990" y="1656805"/>
                  <a:pt x="190500" y="1647825"/>
                </a:cubicBezTo>
                <a:cubicBezTo>
                  <a:pt x="184150" y="1635125"/>
                  <a:pt x="177043" y="1622776"/>
                  <a:pt x="171450" y="1609725"/>
                </a:cubicBezTo>
                <a:cubicBezTo>
                  <a:pt x="167495" y="1600497"/>
                  <a:pt x="166415" y="1590130"/>
                  <a:pt x="161925" y="1581150"/>
                </a:cubicBezTo>
                <a:cubicBezTo>
                  <a:pt x="145084" y="1547467"/>
                  <a:pt x="139579" y="1553492"/>
                  <a:pt x="114300" y="1524000"/>
                </a:cubicBezTo>
                <a:cubicBezTo>
                  <a:pt x="103969" y="1511947"/>
                  <a:pt x="95250" y="1498600"/>
                  <a:pt x="85725" y="1485900"/>
                </a:cubicBezTo>
                <a:cubicBezTo>
                  <a:pt x="82550" y="1463675"/>
                  <a:pt x="78679" y="1441538"/>
                  <a:pt x="76200" y="1419225"/>
                </a:cubicBezTo>
                <a:cubicBezTo>
                  <a:pt x="72327" y="1384370"/>
                  <a:pt x="72769" y="1348985"/>
                  <a:pt x="66675" y="1314450"/>
                </a:cubicBezTo>
                <a:lnTo>
                  <a:pt x="38100" y="1228725"/>
                </a:lnTo>
                <a:lnTo>
                  <a:pt x="9525" y="1143000"/>
                </a:lnTo>
                <a:lnTo>
                  <a:pt x="0" y="1114425"/>
                </a:lnTo>
                <a:cubicBezTo>
                  <a:pt x="3175" y="971550"/>
                  <a:pt x="1449" y="828482"/>
                  <a:pt x="9525" y="685800"/>
                </a:cubicBezTo>
                <a:cubicBezTo>
                  <a:pt x="11005" y="659660"/>
                  <a:pt x="28575" y="609600"/>
                  <a:pt x="28575" y="609600"/>
                </a:cubicBezTo>
                <a:cubicBezTo>
                  <a:pt x="30703" y="584064"/>
                  <a:pt x="28171" y="505632"/>
                  <a:pt x="47625" y="466725"/>
                </a:cubicBezTo>
                <a:cubicBezTo>
                  <a:pt x="52745" y="456486"/>
                  <a:pt x="60325" y="447675"/>
                  <a:pt x="66675" y="438150"/>
                </a:cubicBezTo>
                <a:cubicBezTo>
                  <a:pt x="75264" y="395205"/>
                  <a:pt x="70457" y="383623"/>
                  <a:pt x="104775" y="352425"/>
                </a:cubicBezTo>
                <a:cubicBezTo>
                  <a:pt x="128268" y="331068"/>
                  <a:pt x="163363" y="321693"/>
                  <a:pt x="180975" y="295275"/>
                </a:cubicBezTo>
                <a:cubicBezTo>
                  <a:pt x="187325" y="285750"/>
                  <a:pt x="191930" y="274795"/>
                  <a:pt x="200025" y="266700"/>
                </a:cubicBezTo>
                <a:cubicBezTo>
                  <a:pt x="215496" y="251229"/>
                  <a:pt x="249269" y="238561"/>
                  <a:pt x="266700" y="228600"/>
                </a:cubicBezTo>
                <a:cubicBezTo>
                  <a:pt x="276639" y="222920"/>
                  <a:pt x="285750" y="215900"/>
                  <a:pt x="295275" y="209550"/>
                </a:cubicBezTo>
                <a:cubicBezTo>
                  <a:pt x="337880" y="145643"/>
                  <a:pt x="287691" y="208256"/>
                  <a:pt x="342900" y="171450"/>
                </a:cubicBezTo>
                <a:cubicBezTo>
                  <a:pt x="354108" y="163978"/>
                  <a:pt x="361127" y="151499"/>
                  <a:pt x="371475" y="142875"/>
                </a:cubicBezTo>
                <a:cubicBezTo>
                  <a:pt x="380269" y="135546"/>
                  <a:pt x="390735" y="130479"/>
                  <a:pt x="400050" y="123825"/>
                </a:cubicBezTo>
                <a:cubicBezTo>
                  <a:pt x="450507" y="87784"/>
                  <a:pt x="420354" y="101182"/>
                  <a:pt x="466725" y="85725"/>
                </a:cubicBezTo>
                <a:cubicBezTo>
                  <a:pt x="500208" y="35500"/>
                  <a:pt x="466468" y="72228"/>
                  <a:pt x="523875" y="47625"/>
                </a:cubicBezTo>
                <a:cubicBezTo>
                  <a:pt x="534397" y="43116"/>
                  <a:pt x="541989" y="33224"/>
                  <a:pt x="552450" y="28575"/>
                </a:cubicBezTo>
                <a:cubicBezTo>
                  <a:pt x="570800" y="20420"/>
                  <a:pt x="590550" y="15875"/>
                  <a:pt x="609600" y="9525"/>
                </a:cubicBezTo>
                <a:lnTo>
                  <a:pt x="638175" y="0"/>
                </a:lnTo>
                <a:cubicBezTo>
                  <a:pt x="673100" y="3175"/>
                  <a:pt x="708233" y="4565"/>
                  <a:pt x="742950" y="9525"/>
                </a:cubicBezTo>
                <a:cubicBezTo>
                  <a:pt x="752889" y="10945"/>
                  <a:pt x="761871" y="16292"/>
                  <a:pt x="771525" y="19050"/>
                </a:cubicBezTo>
                <a:cubicBezTo>
                  <a:pt x="802912" y="28018"/>
                  <a:pt x="824514" y="31553"/>
                  <a:pt x="857250" y="38100"/>
                </a:cubicBezTo>
                <a:lnTo>
                  <a:pt x="942975" y="95250"/>
                </a:lnTo>
                <a:cubicBezTo>
                  <a:pt x="952500" y="101600"/>
                  <a:pt x="961311" y="109180"/>
                  <a:pt x="971550" y="114300"/>
                </a:cubicBezTo>
                <a:cubicBezTo>
                  <a:pt x="994841" y="125945"/>
                  <a:pt x="1018030" y="135571"/>
                  <a:pt x="1038225" y="152400"/>
                </a:cubicBezTo>
                <a:cubicBezTo>
                  <a:pt x="1048573" y="161024"/>
                  <a:pt x="1056167" y="172705"/>
                  <a:pt x="1066800" y="180975"/>
                </a:cubicBezTo>
                <a:cubicBezTo>
                  <a:pt x="1084872" y="195031"/>
                  <a:pt x="1107761" y="202886"/>
                  <a:pt x="1123950" y="219075"/>
                </a:cubicBezTo>
                <a:cubicBezTo>
                  <a:pt x="1133475" y="228600"/>
                  <a:pt x="1143901" y="237302"/>
                  <a:pt x="1152525" y="247650"/>
                </a:cubicBezTo>
                <a:cubicBezTo>
                  <a:pt x="1166592" y="264531"/>
                  <a:pt x="1182405" y="295144"/>
                  <a:pt x="1190625" y="314325"/>
                </a:cubicBezTo>
                <a:cubicBezTo>
                  <a:pt x="1194580" y="323553"/>
                  <a:pt x="1196975" y="333375"/>
                  <a:pt x="1200150" y="342900"/>
                </a:cubicBezTo>
                <a:cubicBezTo>
                  <a:pt x="1205934" y="389169"/>
                  <a:pt x="1208291" y="423090"/>
                  <a:pt x="1219200" y="466725"/>
                </a:cubicBezTo>
                <a:cubicBezTo>
                  <a:pt x="1221635" y="476465"/>
                  <a:pt x="1224235" y="486320"/>
                  <a:pt x="1228725" y="495300"/>
                </a:cubicBezTo>
                <a:cubicBezTo>
                  <a:pt x="1233845" y="505539"/>
                  <a:pt x="1242655" y="513636"/>
                  <a:pt x="1247775" y="523875"/>
                </a:cubicBezTo>
                <a:cubicBezTo>
                  <a:pt x="1252265" y="532855"/>
                  <a:pt x="1252424" y="543673"/>
                  <a:pt x="1257300" y="552450"/>
                </a:cubicBezTo>
                <a:cubicBezTo>
                  <a:pt x="1268419" y="572464"/>
                  <a:pt x="1282700" y="590550"/>
                  <a:pt x="1295400" y="609600"/>
                </a:cubicBezTo>
                <a:lnTo>
                  <a:pt x="1314450" y="638175"/>
                </a:lnTo>
                <a:cubicBezTo>
                  <a:pt x="1320800" y="647700"/>
                  <a:pt x="1329880" y="655890"/>
                  <a:pt x="1333500" y="666750"/>
                </a:cubicBezTo>
                <a:cubicBezTo>
                  <a:pt x="1365511" y="762782"/>
                  <a:pt x="1316670" y="613824"/>
                  <a:pt x="1352550" y="733425"/>
                </a:cubicBezTo>
                <a:cubicBezTo>
                  <a:pt x="1358320" y="752659"/>
                  <a:pt x="1371600" y="790575"/>
                  <a:pt x="1371600" y="790575"/>
                </a:cubicBezTo>
                <a:cubicBezTo>
                  <a:pt x="1368425" y="831850"/>
                  <a:pt x="1366409" y="873231"/>
                  <a:pt x="1362075" y="914400"/>
                </a:cubicBezTo>
                <a:cubicBezTo>
                  <a:pt x="1355962" y="972470"/>
                  <a:pt x="1353462" y="960943"/>
                  <a:pt x="1343025" y="1009650"/>
                </a:cubicBezTo>
                <a:cubicBezTo>
                  <a:pt x="1336241" y="1041310"/>
                  <a:pt x="1329298" y="1072962"/>
                  <a:pt x="1323975" y="1104900"/>
                </a:cubicBezTo>
                <a:cubicBezTo>
                  <a:pt x="1319872" y="1129518"/>
                  <a:pt x="1305948" y="1222427"/>
                  <a:pt x="1295400" y="1238250"/>
                </a:cubicBezTo>
                <a:cubicBezTo>
                  <a:pt x="1239364" y="1322305"/>
                  <a:pt x="1325310" y="1187955"/>
                  <a:pt x="1257300" y="1323975"/>
                </a:cubicBezTo>
                <a:cubicBezTo>
                  <a:pt x="1250950" y="1336675"/>
                  <a:pt x="1243236" y="1348780"/>
                  <a:pt x="1238250" y="1362075"/>
                </a:cubicBezTo>
                <a:cubicBezTo>
                  <a:pt x="1233653" y="1374332"/>
                  <a:pt x="1232487" y="1387636"/>
                  <a:pt x="1228725" y="1400175"/>
                </a:cubicBezTo>
                <a:cubicBezTo>
                  <a:pt x="1222955" y="1419409"/>
                  <a:pt x="1216025" y="1438275"/>
                  <a:pt x="1209675" y="1457325"/>
                </a:cubicBezTo>
                <a:lnTo>
                  <a:pt x="1200150" y="1485900"/>
                </a:lnTo>
                <a:cubicBezTo>
                  <a:pt x="1196975" y="1495425"/>
                  <a:pt x="1192276" y="1504571"/>
                  <a:pt x="1190625" y="1514475"/>
                </a:cubicBezTo>
                <a:cubicBezTo>
                  <a:pt x="1187450" y="1533525"/>
                  <a:pt x="1187207" y="1553303"/>
                  <a:pt x="1181100" y="1571625"/>
                </a:cubicBezTo>
                <a:cubicBezTo>
                  <a:pt x="1177480" y="1582485"/>
                  <a:pt x="1167170" y="1589961"/>
                  <a:pt x="1162050" y="1600200"/>
                </a:cubicBezTo>
                <a:cubicBezTo>
                  <a:pt x="1157560" y="1609180"/>
                  <a:pt x="1158094" y="1620421"/>
                  <a:pt x="1152525" y="1628775"/>
                </a:cubicBezTo>
                <a:cubicBezTo>
                  <a:pt x="1110394" y="1691972"/>
                  <a:pt x="1136063" y="1623599"/>
                  <a:pt x="1104900" y="1685925"/>
                </a:cubicBezTo>
                <a:cubicBezTo>
                  <a:pt x="1100410" y="1694905"/>
                  <a:pt x="1100765" y="1706029"/>
                  <a:pt x="1095375" y="1714500"/>
                </a:cubicBezTo>
                <a:cubicBezTo>
                  <a:pt x="1078343" y="1741265"/>
                  <a:pt x="1040226" y="1793795"/>
                  <a:pt x="1009650" y="1819275"/>
                </a:cubicBezTo>
                <a:cubicBezTo>
                  <a:pt x="1000856" y="1826604"/>
                  <a:pt x="990600" y="1831975"/>
                  <a:pt x="981075" y="1838325"/>
                </a:cubicBezTo>
                <a:cubicBezTo>
                  <a:pt x="963611" y="1890716"/>
                  <a:pt x="982043" y="1843774"/>
                  <a:pt x="952500" y="1895475"/>
                </a:cubicBezTo>
                <a:cubicBezTo>
                  <a:pt x="945455" y="1907803"/>
                  <a:pt x="941703" y="1922021"/>
                  <a:pt x="933450" y="1933575"/>
                </a:cubicBezTo>
                <a:cubicBezTo>
                  <a:pt x="925620" y="1944536"/>
                  <a:pt x="914400" y="1952625"/>
                  <a:pt x="904875" y="1962150"/>
                </a:cubicBezTo>
                <a:cubicBezTo>
                  <a:pt x="884942" y="2031915"/>
                  <a:pt x="891584" y="2024174"/>
                  <a:pt x="857250" y="2085975"/>
                </a:cubicBezTo>
                <a:cubicBezTo>
                  <a:pt x="837100" y="2122246"/>
                  <a:pt x="834383" y="2113037"/>
                  <a:pt x="809625" y="2152650"/>
                </a:cubicBezTo>
                <a:cubicBezTo>
                  <a:pt x="802100" y="2164691"/>
                  <a:pt x="796168" y="2177699"/>
                  <a:pt x="790575" y="2190750"/>
                </a:cubicBezTo>
                <a:cubicBezTo>
                  <a:pt x="786620" y="2199978"/>
                  <a:pt x="788150" y="2212225"/>
                  <a:pt x="781050" y="2219325"/>
                </a:cubicBezTo>
                <a:cubicBezTo>
                  <a:pt x="773950" y="2226425"/>
                  <a:pt x="762000" y="2225675"/>
                  <a:pt x="752475" y="2228850"/>
                </a:cubicBezTo>
                <a:cubicBezTo>
                  <a:pt x="733744" y="2256947"/>
                  <a:pt x="732352" y="2263081"/>
                  <a:pt x="704850" y="2286000"/>
                </a:cubicBezTo>
                <a:cubicBezTo>
                  <a:pt x="696056" y="2293329"/>
                  <a:pt x="685800" y="2298700"/>
                  <a:pt x="676275" y="2305050"/>
                </a:cubicBezTo>
                <a:cubicBezTo>
                  <a:pt x="673100" y="2309812"/>
                  <a:pt x="644525" y="2360612"/>
                  <a:pt x="628650" y="2352675"/>
                </a:cubicBezTo>
                <a:cubicBezTo>
                  <a:pt x="616941" y="2346821"/>
                  <a:pt x="622721" y="2327162"/>
                  <a:pt x="619125" y="2314575"/>
                </a:cubicBezTo>
                <a:cubicBezTo>
                  <a:pt x="609543" y="2281038"/>
                  <a:pt x="598789" y="2256139"/>
                  <a:pt x="571500" y="2228850"/>
                </a:cubicBezTo>
                <a:cubicBezTo>
                  <a:pt x="549275" y="2206625"/>
                  <a:pt x="522260" y="2188327"/>
                  <a:pt x="504825" y="2162175"/>
                </a:cubicBezTo>
                <a:cubicBezTo>
                  <a:pt x="498475" y="2152650"/>
                  <a:pt x="490895" y="2143839"/>
                  <a:pt x="485775" y="2133600"/>
                </a:cubicBezTo>
                <a:cubicBezTo>
                  <a:pt x="481285" y="2124620"/>
                  <a:pt x="481231" y="2113742"/>
                  <a:pt x="476250" y="2105025"/>
                </a:cubicBezTo>
                <a:cubicBezTo>
                  <a:pt x="468374" y="2091242"/>
                  <a:pt x="458006" y="2078978"/>
                  <a:pt x="447675" y="2066925"/>
                </a:cubicBezTo>
                <a:cubicBezTo>
                  <a:pt x="438909" y="2056698"/>
                  <a:pt x="427370" y="2048983"/>
                  <a:pt x="419100" y="2038350"/>
                </a:cubicBezTo>
                <a:cubicBezTo>
                  <a:pt x="405044" y="2020278"/>
                  <a:pt x="393700" y="2000250"/>
                  <a:pt x="381000" y="1981200"/>
                </a:cubicBezTo>
                <a:lnTo>
                  <a:pt x="361950" y="1952625"/>
                </a:lnTo>
                <a:cubicBezTo>
                  <a:pt x="355600" y="1943100"/>
                  <a:pt x="348020" y="1934289"/>
                  <a:pt x="342900" y="1924050"/>
                </a:cubicBezTo>
                <a:lnTo>
                  <a:pt x="333375" y="1905000"/>
                </a:lnTo>
              </a:path>
            </a:pathLst>
          </a:cu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олилиния 11"/>
          <p:cNvSpPr/>
          <p:nvPr/>
        </p:nvSpPr>
        <p:spPr>
          <a:xfrm rot="5882090">
            <a:off x="3294440" y="3074420"/>
            <a:ext cx="1072158" cy="2152183"/>
          </a:xfrm>
          <a:custGeom>
            <a:avLst/>
            <a:gdLst>
              <a:gd name="connsiteX0" fmla="*/ 495300 w 1371600"/>
              <a:gd name="connsiteY0" fmla="*/ 2038350 h 2353515"/>
              <a:gd name="connsiteX1" fmla="*/ 447675 w 1371600"/>
              <a:gd name="connsiteY1" fmla="*/ 2019300 h 2353515"/>
              <a:gd name="connsiteX2" fmla="*/ 428625 w 1371600"/>
              <a:gd name="connsiteY2" fmla="*/ 1990725 h 2353515"/>
              <a:gd name="connsiteX3" fmla="*/ 400050 w 1371600"/>
              <a:gd name="connsiteY3" fmla="*/ 1971675 h 2353515"/>
              <a:gd name="connsiteX4" fmla="*/ 361950 w 1371600"/>
              <a:gd name="connsiteY4" fmla="*/ 1914525 h 2353515"/>
              <a:gd name="connsiteX5" fmla="*/ 323850 w 1371600"/>
              <a:gd name="connsiteY5" fmla="*/ 1857375 h 2353515"/>
              <a:gd name="connsiteX6" fmla="*/ 295275 w 1371600"/>
              <a:gd name="connsiteY6" fmla="*/ 1838325 h 2353515"/>
              <a:gd name="connsiteX7" fmla="*/ 247650 w 1371600"/>
              <a:gd name="connsiteY7" fmla="*/ 1771650 h 2353515"/>
              <a:gd name="connsiteX8" fmla="*/ 219075 w 1371600"/>
              <a:gd name="connsiteY8" fmla="*/ 1733550 h 2353515"/>
              <a:gd name="connsiteX9" fmla="*/ 200025 w 1371600"/>
              <a:gd name="connsiteY9" fmla="*/ 1676400 h 2353515"/>
              <a:gd name="connsiteX10" fmla="*/ 190500 w 1371600"/>
              <a:gd name="connsiteY10" fmla="*/ 1647825 h 2353515"/>
              <a:gd name="connsiteX11" fmla="*/ 171450 w 1371600"/>
              <a:gd name="connsiteY11" fmla="*/ 1609725 h 2353515"/>
              <a:gd name="connsiteX12" fmla="*/ 161925 w 1371600"/>
              <a:gd name="connsiteY12" fmla="*/ 1581150 h 2353515"/>
              <a:gd name="connsiteX13" fmla="*/ 114300 w 1371600"/>
              <a:gd name="connsiteY13" fmla="*/ 1524000 h 2353515"/>
              <a:gd name="connsiteX14" fmla="*/ 85725 w 1371600"/>
              <a:gd name="connsiteY14" fmla="*/ 1485900 h 2353515"/>
              <a:gd name="connsiteX15" fmla="*/ 76200 w 1371600"/>
              <a:gd name="connsiteY15" fmla="*/ 1419225 h 2353515"/>
              <a:gd name="connsiteX16" fmla="*/ 66675 w 1371600"/>
              <a:gd name="connsiteY16" fmla="*/ 1314450 h 2353515"/>
              <a:gd name="connsiteX17" fmla="*/ 38100 w 1371600"/>
              <a:gd name="connsiteY17" fmla="*/ 1228725 h 2353515"/>
              <a:gd name="connsiteX18" fmla="*/ 9525 w 1371600"/>
              <a:gd name="connsiteY18" fmla="*/ 1143000 h 2353515"/>
              <a:gd name="connsiteX19" fmla="*/ 0 w 1371600"/>
              <a:gd name="connsiteY19" fmla="*/ 1114425 h 2353515"/>
              <a:gd name="connsiteX20" fmla="*/ 9525 w 1371600"/>
              <a:gd name="connsiteY20" fmla="*/ 685800 h 2353515"/>
              <a:gd name="connsiteX21" fmla="*/ 28575 w 1371600"/>
              <a:gd name="connsiteY21" fmla="*/ 609600 h 2353515"/>
              <a:gd name="connsiteX22" fmla="*/ 47625 w 1371600"/>
              <a:gd name="connsiteY22" fmla="*/ 466725 h 2353515"/>
              <a:gd name="connsiteX23" fmla="*/ 66675 w 1371600"/>
              <a:gd name="connsiteY23" fmla="*/ 438150 h 2353515"/>
              <a:gd name="connsiteX24" fmla="*/ 104775 w 1371600"/>
              <a:gd name="connsiteY24" fmla="*/ 352425 h 2353515"/>
              <a:gd name="connsiteX25" fmla="*/ 180975 w 1371600"/>
              <a:gd name="connsiteY25" fmla="*/ 295275 h 2353515"/>
              <a:gd name="connsiteX26" fmla="*/ 200025 w 1371600"/>
              <a:gd name="connsiteY26" fmla="*/ 266700 h 2353515"/>
              <a:gd name="connsiteX27" fmla="*/ 266700 w 1371600"/>
              <a:gd name="connsiteY27" fmla="*/ 228600 h 2353515"/>
              <a:gd name="connsiteX28" fmla="*/ 295275 w 1371600"/>
              <a:gd name="connsiteY28" fmla="*/ 209550 h 2353515"/>
              <a:gd name="connsiteX29" fmla="*/ 342900 w 1371600"/>
              <a:gd name="connsiteY29" fmla="*/ 171450 h 2353515"/>
              <a:gd name="connsiteX30" fmla="*/ 371475 w 1371600"/>
              <a:gd name="connsiteY30" fmla="*/ 142875 h 2353515"/>
              <a:gd name="connsiteX31" fmla="*/ 400050 w 1371600"/>
              <a:gd name="connsiteY31" fmla="*/ 123825 h 2353515"/>
              <a:gd name="connsiteX32" fmla="*/ 466725 w 1371600"/>
              <a:gd name="connsiteY32" fmla="*/ 85725 h 2353515"/>
              <a:gd name="connsiteX33" fmla="*/ 523875 w 1371600"/>
              <a:gd name="connsiteY33" fmla="*/ 47625 h 2353515"/>
              <a:gd name="connsiteX34" fmla="*/ 552450 w 1371600"/>
              <a:gd name="connsiteY34" fmla="*/ 28575 h 2353515"/>
              <a:gd name="connsiteX35" fmla="*/ 609600 w 1371600"/>
              <a:gd name="connsiteY35" fmla="*/ 9525 h 2353515"/>
              <a:gd name="connsiteX36" fmla="*/ 638175 w 1371600"/>
              <a:gd name="connsiteY36" fmla="*/ 0 h 2353515"/>
              <a:gd name="connsiteX37" fmla="*/ 742950 w 1371600"/>
              <a:gd name="connsiteY37" fmla="*/ 9525 h 2353515"/>
              <a:gd name="connsiteX38" fmla="*/ 771525 w 1371600"/>
              <a:gd name="connsiteY38" fmla="*/ 19050 h 2353515"/>
              <a:gd name="connsiteX39" fmla="*/ 857250 w 1371600"/>
              <a:gd name="connsiteY39" fmla="*/ 38100 h 2353515"/>
              <a:gd name="connsiteX40" fmla="*/ 942975 w 1371600"/>
              <a:gd name="connsiteY40" fmla="*/ 95250 h 2353515"/>
              <a:gd name="connsiteX41" fmla="*/ 971550 w 1371600"/>
              <a:gd name="connsiteY41" fmla="*/ 114300 h 2353515"/>
              <a:gd name="connsiteX42" fmla="*/ 1038225 w 1371600"/>
              <a:gd name="connsiteY42" fmla="*/ 152400 h 2353515"/>
              <a:gd name="connsiteX43" fmla="*/ 1066800 w 1371600"/>
              <a:gd name="connsiteY43" fmla="*/ 180975 h 2353515"/>
              <a:gd name="connsiteX44" fmla="*/ 1123950 w 1371600"/>
              <a:gd name="connsiteY44" fmla="*/ 219075 h 2353515"/>
              <a:gd name="connsiteX45" fmla="*/ 1152525 w 1371600"/>
              <a:gd name="connsiteY45" fmla="*/ 247650 h 2353515"/>
              <a:gd name="connsiteX46" fmla="*/ 1190625 w 1371600"/>
              <a:gd name="connsiteY46" fmla="*/ 314325 h 2353515"/>
              <a:gd name="connsiteX47" fmla="*/ 1200150 w 1371600"/>
              <a:gd name="connsiteY47" fmla="*/ 342900 h 2353515"/>
              <a:gd name="connsiteX48" fmla="*/ 1219200 w 1371600"/>
              <a:gd name="connsiteY48" fmla="*/ 466725 h 2353515"/>
              <a:gd name="connsiteX49" fmla="*/ 1228725 w 1371600"/>
              <a:gd name="connsiteY49" fmla="*/ 495300 h 2353515"/>
              <a:gd name="connsiteX50" fmla="*/ 1247775 w 1371600"/>
              <a:gd name="connsiteY50" fmla="*/ 523875 h 2353515"/>
              <a:gd name="connsiteX51" fmla="*/ 1257300 w 1371600"/>
              <a:gd name="connsiteY51" fmla="*/ 552450 h 2353515"/>
              <a:gd name="connsiteX52" fmla="*/ 1295400 w 1371600"/>
              <a:gd name="connsiteY52" fmla="*/ 609600 h 2353515"/>
              <a:gd name="connsiteX53" fmla="*/ 1314450 w 1371600"/>
              <a:gd name="connsiteY53" fmla="*/ 638175 h 2353515"/>
              <a:gd name="connsiteX54" fmla="*/ 1333500 w 1371600"/>
              <a:gd name="connsiteY54" fmla="*/ 666750 h 2353515"/>
              <a:gd name="connsiteX55" fmla="*/ 1352550 w 1371600"/>
              <a:gd name="connsiteY55" fmla="*/ 733425 h 2353515"/>
              <a:gd name="connsiteX56" fmla="*/ 1371600 w 1371600"/>
              <a:gd name="connsiteY56" fmla="*/ 790575 h 2353515"/>
              <a:gd name="connsiteX57" fmla="*/ 1362075 w 1371600"/>
              <a:gd name="connsiteY57" fmla="*/ 914400 h 2353515"/>
              <a:gd name="connsiteX58" fmla="*/ 1343025 w 1371600"/>
              <a:gd name="connsiteY58" fmla="*/ 1009650 h 2353515"/>
              <a:gd name="connsiteX59" fmla="*/ 1323975 w 1371600"/>
              <a:gd name="connsiteY59" fmla="*/ 1104900 h 2353515"/>
              <a:gd name="connsiteX60" fmla="*/ 1295400 w 1371600"/>
              <a:gd name="connsiteY60" fmla="*/ 1238250 h 2353515"/>
              <a:gd name="connsiteX61" fmla="*/ 1257300 w 1371600"/>
              <a:gd name="connsiteY61" fmla="*/ 1323975 h 2353515"/>
              <a:gd name="connsiteX62" fmla="*/ 1238250 w 1371600"/>
              <a:gd name="connsiteY62" fmla="*/ 1362075 h 2353515"/>
              <a:gd name="connsiteX63" fmla="*/ 1228725 w 1371600"/>
              <a:gd name="connsiteY63" fmla="*/ 1400175 h 2353515"/>
              <a:gd name="connsiteX64" fmla="*/ 1209675 w 1371600"/>
              <a:gd name="connsiteY64" fmla="*/ 1457325 h 2353515"/>
              <a:gd name="connsiteX65" fmla="*/ 1200150 w 1371600"/>
              <a:gd name="connsiteY65" fmla="*/ 1485900 h 2353515"/>
              <a:gd name="connsiteX66" fmla="*/ 1190625 w 1371600"/>
              <a:gd name="connsiteY66" fmla="*/ 1514475 h 2353515"/>
              <a:gd name="connsiteX67" fmla="*/ 1181100 w 1371600"/>
              <a:gd name="connsiteY67" fmla="*/ 1571625 h 2353515"/>
              <a:gd name="connsiteX68" fmla="*/ 1162050 w 1371600"/>
              <a:gd name="connsiteY68" fmla="*/ 1600200 h 2353515"/>
              <a:gd name="connsiteX69" fmla="*/ 1152525 w 1371600"/>
              <a:gd name="connsiteY69" fmla="*/ 1628775 h 2353515"/>
              <a:gd name="connsiteX70" fmla="*/ 1104900 w 1371600"/>
              <a:gd name="connsiteY70" fmla="*/ 1685925 h 2353515"/>
              <a:gd name="connsiteX71" fmla="*/ 1095375 w 1371600"/>
              <a:gd name="connsiteY71" fmla="*/ 1714500 h 2353515"/>
              <a:gd name="connsiteX72" fmla="*/ 1009650 w 1371600"/>
              <a:gd name="connsiteY72" fmla="*/ 1819275 h 2353515"/>
              <a:gd name="connsiteX73" fmla="*/ 981075 w 1371600"/>
              <a:gd name="connsiteY73" fmla="*/ 1838325 h 2353515"/>
              <a:gd name="connsiteX74" fmla="*/ 952500 w 1371600"/>
              <a:gd name="connsiteY74" fmla="*/ 1895475 h 2353515"/>
              <a:gd name="connsiteX75" fmla="*/ 933450 w 1371600"/>
              <a:gd name="connsiteY75" fmla="*/ 1933575 h 2353515"/>
              <a:gd name="connsiteX76" fmla="*/ 904875 w 1371600"/>
              <a:gd name="connsiteY76" fmla="*/ 1962150 h 2353515"/>
              <a:gd name="connsiteX77" fmla="*/ 857250 w 1371600"/>
              <a:gd name="connsiteY77" fmla="*/ 2085975 h 2353515"/>
              <a:gd name="connsiteX78" fmla="*/ 809625 w 1371600"/>
              <a:gd name="connsiteY78" fmla="*/ 2152650 h 2353515"/>
              <a:gd name="connsiteX79" fmla="*/ 790575 w 1371600"/>
              <a:gd name="connsiteY79" fmla="*/ 2190750 h 2353515"/>
              <a:gd name="connsiteX80" fmla="*/ 781050 w 1371600"/>
              <a:gd name="connsiteY80" fmla="*/ 2219325 h 2353515"/>
              <a:gd name="connsiteX81" fmla="*/ 752475 w 1371600"/>
              <a:gd name="connsiteY81" fmla="*/ 2228850 h 2353515"/>
              <a:gd name="connsiteX82" fmla="*/ 704850 w 1371600"/>
              <a:gd name="connsiteY82" fmla="*/ 2286000 h 2353515"/>
              <a:gd name="connsiteX83" fmla="*/ 676275 w 1371600"/>
              <a:gd name="connsiteY83" fmla="*/ 2305050 h 2353515"/>
              <a:gd name="connsiteX84" fmla="*/ 628650 w 1371600"/>
              <a:gd name="connsiteY84" fmla="*/ 2352675 h 2353515"/>
              <a:gd name="connsiteX85" fmla="*/ 619125 w 1371600"/>
              <a:gd name="connsiteY85" fmla="*/ 2314575 h 2353515"/>
              <a:gd name="connsiteX86" fmla="*/ 571500 w 1371600"/>
              <a:gd name="connsiteY86" fmla="*/ 2228850 h 2353515"/>
              <a:gd name="connsiteX87" fmla="*/ 504825 w 1371600"/>
              <a:gd name="connsiteY87" fmla="*/ 2162175 h 2353515"/>
              <a:gd name="connsiteX88" fmla="*/ 485775 w 1371600"/>
              <a:gd name="connsiteY88" fmla="*/ 2133600 h 2353515"/>
              <a:gd name="connsiteX89" fmla="*/ 476250 w 1371600"/>
              <a:gd name="connsiteY89" fmla="*/ 2105025 h 2353515"/>
              <a:gd name="connsiteX90" fmla="*/ 447675 w 1371600"/>
              <a:gd name="connsiteY90" fmla="*/ 2066925 h 2353515"/>
              <a:gd name="connsiteX91" fmla="*/ 419100 w 1371600"/>
              <a:gd name="connsiteY91" fmla="*/ 2038350 h 2353515"/>
              <a:gd name="connsiteX92" fmla="*/ 381000 w 1371600"/>
              <a:gd name="connsiteY92" fmla="*/ 1981200 h 2353515"/>
              <a:gd name="connsiteX93" fmla="*/ 361950 w 1371600"/>
              <a:gd name="connsiteY93" fmla="*/ 1952625 h 2353515"/>
              <a:gd name="connsiteX94" fmla="*/ 342900 w 1371600"/>
              <a:gd name="connsiteY94" fmla="*/ 1924050 h 2353515"/>
              <a:gd name="connsiteX95" fmla="*/ 333375 w 1371600"/>
              <a:gd name="connsiteY95" fmla="*/ 1905000 h 2353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</a:cxnLst>
            <a:rect l="l" t="t" r="r" b="b"/>
            <a:pathLst>
              <a:path w="1371600" h="2353515">
                <a:moveTo>
                  <a:pt x="495300" y="2038350"/>
                </a:moveTo>
                <a:cubicBezTo>
                  <a:pt x="479425" y="2032000"/>
                  <a:pt x="461588" y="2029238"/>
                  <a:pt x="447675" y="2019300"/>
                </a:cubicBezTo>
                <a:cubicBezTo>
                  <a:pt x="438360" y="2012646"/>
                  <a:pt x="436720" y="1998820"/>
                  <a:pt x="428625" y="1990725"/>
                </a:cubicBezTo>
                <a:cubicBezTo>
                  <a:pt x="420530" y="1982630"/>
                  <a:pt x="409575" y="1978025"/>
                  <a:pt x="400050" y="1971675"/>
                </a:cubicBezTo>
                <a:cubicBezTo>
                  <a:pt x="381834" y="1917026"/>
                  <a:pt x="403570" y="1968037"/>
                  <a:pt x="361950" y="1914525"/>
                </a:cubicBezTo>
                <a:cubicBezTo>
                  <a:pt x="347894" y="1896453"/>
                  <a:pt x="342900" y="1870075"/>
                  <a:pt x="323850" y="1857375"/>
                </a:cubicBezTo>
                <a:cubicBezTo>
                  <a:pt x="314325" y="1851025"/>
                  <a:pt x="303370" y="1846420"/>
                  <a:pt x="295275" y="1838325"/>
                </a:cubicBezTo>
                <a:cubicBezTo>
                  <a:pt x="279710" y="1822760"/>
                  <a:pt x="261171" y="1790579"/>
                  <a:pt x="247650" y="1771650"/>
                </a:cubicBezTo>
                <a:cubicBezTo>
                  <a:pt x="238423" y="1758732"/>
                  <a:pt x="228600" y="1746250"/>
                  <a:pt x="219075" y="1733550"/>
                </a:cubicBezTo>
                <a:lnTo>
                  <a:pt x="200025" y="1676400"/>
                </a:lnTo>
                <a:cubicBezTo>
                  <a:pt x="196850" y="1666875"/>
                  <a:pt x="194990" y="1656805"/>
                  <a:pt x="190500" y="1647825"/>
                </a:cubicBezTo>
                <a:cubicBezTo>
                  <a:pt x="184150" y="1635125"/>
                  <a:pt x="177043" y="1622776"/>
                  <a:pt x="171450" y="1609725"/>
                </a:cubicBezTo>
                <a:cubicBezTo>
                  <a:pt x="167495" y="1600497"/>
                  <a:pt x="166415" y="1590130"/>
                  <a:pt x="161925" y="1581150"/>
                </a:cubicBezTo>
                <a:cubicBezTo>
                  <a:pt x="145084" y="1547467"/>
                  <a:pt x="139579" y="1553492"/>
                  <a:pt x="114300" y="1524000"/>
                </a:cubicBezTo>
                <a:cubicBezTo>
                  <a:pt x="103969" y="1511947"/>
                  <a:pt x="95250" y="1498600"/>
                  <a:pt x="85725" y="1485900"/>
                </a:cubicBezTo>
                <a:cubicBezTo>
                  <a:pt x="82550" y="1463675"/>
                  <a:pt x="78679" y="1441538"/>
                  <a:pt x="76200" y="1419225"/>
                </a:cubicBezTo>
                <a:cubicBezTo>
                  <a:pt x="72327" y="1384370"/>
                  <a:pt x="72769" y="1348985"/>
                  <a:pt x="66675" y="1314450"/>
                </a:cubicBezTo>
                <a:lnTo>
                  <a:pt x="38100" y="1228725"/>
                </a:lnTo>
                <a:lnTo>
                  <a:pt x="9525" y="1143000"/>
                </a:lnTo>
                <a:lnTo>
                  <a:pt x="0" y="1114425"/>
                </a:lnTo>
                <a:cubicBezTo>
                  <a:pt x="3175" y="971550"/>
                  <a:pt x="1449" y="828482"/>
                  <a:pt x="9525" y="685800"/>
                </a:cubicBezTo>
                <a:cubicBezTo>
                  <a:pt x="11005" y="659660"/>
                  <a:pt x="28575" y="609600"/>
                  <a:pt x="28575" y="609600"/>
                </a:cubicBezTo>
                <a:cubicBezTo>
                  <a:pt x="30703" y="584064"/>
                  <a:pt x="28171" y="505632"/>
                  <a:pt x="47625" y="466725"/>
                </a:cubicBezTo>
                <a:cubicBezTo>
                  <a:pt x="52745" y="456486"/>
                  <a:pt x="60325" y="447675"/>
                  <a:pt x="66675" y="438150"/>
                </a:cubicBezTo>
                <a:cubicBezTo>
                  <a:pt x="75264" y="395205"/>
                  <a:pt x="70457" y="383623"/>
                  <a:pt x="104775" y="352425"/>
                </a:cubicBezTo>
                <a:cubicBezTo>
                  <a:pt x="128268" y="331068"/>
                  <a:pt x="163363" y="321693"/>
                  <a:pt x="180975" y="295275"/>
                </a:cubicBezTo>
                <a:cubicBezTo>
                  <a:pt x="187325" y="285750"/>
                  <a:pt x="191930" y="274795"/>
                  <a:pt x="200025" y="266700"/>
                </a:cubicBezTo>
                <a:cubicBezTo>
                  <a:pt x="215496" y="251229"/>
                  <a:pt x="249269" y="238561"/>
                  <a:pt x="266700" y="228600"/>
                </a:cubicBezTo>
                <a:cubicBezTo>
                  <a:pt x="276639" y="222920"/>
                  <a:pt x="285750" y="215900"/>
                  <a:pt x="295275" y="209550"/>
                </a:cubicBezTo>
                <a:cubicBezTo>
                  <a:pt x="337880" y="145643"/>
                  <a:pt x="287691" y="208256"/>
                  <a:pt x="342900" y="171450"/>
                </a:cubicBezTo>
                <a:cubicBezTo>
                  <a:pt x="354108" y="163978"/>
                  <a:pt x="361127" y="151499"/>
                  <a:pt x="371475" y="142875"/>
                </a:cubicBezTo>
                <a:cubicBezTo>
                  <a:pt x="380269" y="135546"/>
                  <a:pt x="390735" y="130479"/>
                  <a:pt x="400050" y="123825"/>
                </a:cubicBezTo>
                <a:cubicBezTo>
                  <a:pt x="450507" y="87784"/>
                  <a:pt x="420354" y="101182"/>
                  <a:pt x="466725" y="85725"/>
                </a:cubicBezTo>
                <a:cubicBezTo>
                  <a:pt x="500208" y="35500"/>
                  <a:pt x="466468" y="72228"/>
                  <a:pt x="523875" y="47625"/>
                </a:cubicBezTo>
                <a:cubicBezTo>
                  <a:pt x="534397" y="43116"/>
                  <a:pt x="541989" y="33224"/>
                  <a:pt x="552450" y="28575"/>
                </a:cubicBezTo>
                <a:cubicBezTo>
                  <a:pt x="570800" y="20420"/>
                  <a:pt x="590550" y="15875"/>
                  <a:pt x="609600" y="9525"/>
                </a:cubicBezTo>
                <a:lnTo>
                  <a:pt x="638175" y="0"/>
                </a:lnTo>
                <a:cubicBezTo>
                  <a:pt x="673100" y="3175"/>
                  <a:pt x="708233" y="4565"/>
                  <a:pt x="742950" y="9525"/>
                </a:cubicBezTo>
                <a:cubicBezTo>
                  <a:pt x="752889" y="10945"/>
                  <a:pt x="761871" y="16292"/>
                  <a:pt x="771525" y="19050"/>
                </a:cubicBezTo>
                <a:cubicBezTo>
                  <a:pt x="802912" y="28018"/>
                  <a:pt x="824514" y="31553"/>
                  <a:pt x="857250" y="38100"/>
                </a:cubicBezTo>
                <a:lnTo>
                  <a:pt x="942975" y="95250"/>
                </a:lnTo>
                <a:cubicBezTo>
                  <a:pt x="952500" y="101600"/>
                  <a:pt x="961311" y="109180"/>
                  <a:pt x="971550" y="114300"/>
                </a:cubicBezTo>
                <a:cubicBezTo>
                  <a:pt x="994841" y="125945"/>
                  <a:pt x="1018030" y="135571"/>
                  <a:pt x="1038225" y="152400"/>
                </a:cubicBezTo>
                <a:cubicBezTo>
                  <a:pt x="1048573" y="161024"/>
                  <a:pt x="1056167" y="172705"/>
                  <a:pt x="1066800" y="180975"/>
                </a:cubicBezTo>
                <a:cubicBezTo>
                  <a:pt x="1084872" y="195031"/>
                  <a:pt x="1107761" y="202886"/>
                  <a:pt x="1123950" y="219075"/>
                </a:cubicBezTo>
                <a:cubicBezTo>
                  <a:pt x="1133475" y="228600"/>
                  <a:pt x="1143901" y="237302"/>
                  <a:pt x="1152525" y="247650"/>
                </a:cubicBezTo>
                <a:cubicBezTo>
                  <a:pt x="1166592" y="264531"/>
                  <a:pt x="1182405" y="295144"/>
                  <a:pt x="1190625" y="314325"/>
                </a:cubicBezTo>
                <a:cubicBezTo>
                  <a:pt x="1194580" y="323553"/>
                  <a:pt x="1196975" y="333375"/>
                  <a:pt x="1200150" y="342900"/>
                </a:cubicBezTo>
                <a:cubicBezTo>
                  <a:pt x="1205934" y="389169"/>
                  <a:pt x="1208291" y="423090"/>
                  <a:pt x="1219200" y="466725"/>
                </a:cubicBezTo>
                <a:cubicBezTo>
                  <a:pt x="1221635" y="476465"/>
                  <a:pt x="1224235" y="486320"/>
                  <a:pt x="1228725" y="495300"/>
                </a:cubicBezTo>
                <a:cubicBezTo>
                  <a:pt x="1233845" y="505539"/>
                  <a:pt x="1242655" y="513636"/>
                  <a:pt x="1247775" y="523875"/>
                </a:cubicBezTo>
                <a:cubicBezTo>
                  <a:pt x="1252265" y="532855"/>
                  <a:pt x="1252424" y="543673"/>
                  <a:pt x="1257300" y="552450"/>
                </a:cubicBezTo>
                <a:cubicBezTo>
                  <a:pt x="1268419" y="572464"/>
                  <a:pt x="1282700" y="590550"/>
                  <a:pt x="1295400" y="609600"/>
                </a:cubicBezTo>
                <a:lnTo>
                  <a:pt x="1314450" y="638175"/>
                </a:lnTo>
                <a:cubicBezTo>
                  <a:pt x="1320800" y="647700"/>
                  <a:pt x="1329880" y="655890"/>
                  <a:pt x="1333500" y="666750"/>
                </a:cubicBezTo>
                <a:cubicBezTo>
                  <a:pt x="1365511" y="762782"/>
                  <a:pt x="1316670" y="613824"/>
                  <a:pt x="1352550" y="733425"/>
                </a:cubicBezTo>
                <a:cubicBezTo>
                  <a:pt x="1358320" y="752659"/>
                  <a:pt x="1371600" y="790575"/>
                  <a:pt x="1371600" y="790575"/>
                </a:cubicBezTo>
                <a:cubicBezTo>
                  <a:pt x="1368425" y="831850"/>
                  <a:pt x="1366409" y="873231"/>
                  <a:pt x="1362075" y="914400"/>
                </a:cubicBezTo>
                <a:cubicBezTo>
                  <a:pt x="1355962" y="972470"/>
                  <a:pt x="1353462" y="960943"/>
                  <a:pt x="1343025" y="1009650"/>
                </a:cubicBezTo>
                <a:cubicBezTo>
                  <a:pt x="1336241" y="1041310"/>
                  <a:pt x="1329298" y="1072962"/>
                  <a:pt x="1323975" y="1104900"/>
                </a:cubicBezTo>
                <a:cubicBezTo>
                  <a:pt x="1319872" y="1129518"/>
                  <a:pt x="1305948" y="1222427"/>
                  <a:pt x="1295400" y="1238250"/>
                </a:cubicBezTo>
                <a:cubicBezTo>
                  <a:pt x="1239364" y="1322305"/>
                  <a:pt x="1325310" y="1187955"/>
                  <a:pt x="1257300" y="1323975"/>
                </a:cubicBezTo>
                <a:cubicBezTo>
                  <a:pt x="1250950" y="1336675"/>
                  <a:pt x="1243236" y="1348780"/>
                  <a:pt x="1238250" y="1362075"/>
                </a:cubicBezTo>
                <a:cubicBezTo>
                  <a:pt x="1233653" y="1374332"/>
                  <a:pt x="1232487" y="1387636"/>
                  <a:pt x="1228725" y="1400175"/>
                </a:cubicBezTo>
                <a:cubicBezTo>
                  <a:pt x="1222955" y="1419409"/>
                  <a:pt x="1216025" y="1438275"/>
                  <a:pt x="1209675" y="1457325"/>
                </a:cubicBezTo>
                <a:lnTo>
                  <a:pt x="1200150" y="1485900"/>
                </a:lnTo>
                <a:cubicBezTo>
                  <a:pt x="1196975" y="1495425"/>
                  <a:pt x="1192276" y="1504571"/>
                  <a:pt x="1190625" y="1514475"/>
                </a:cubicBezTo>
                <a:cubicBezTo>
                  <a:pt x="1187450" y="1533525"/>
                  <a:pt x="1187207" y="1553303"/>
                  <a:pt x="1181100" y="1571625"/>
                </a:cubicBezTo>
                <a:cubicBezTo>
                  <a:pt x="1177480" y="1582485"/>
                  <a:pt x="1167170" y="1589961"/>
                  <a:pt x="1162050" y="1600200"/>
                </a:cubicBezTo>
                <a:cubicBezTo>
                  <a:pt x="1157560" y="1609180"/>
                  <a:pt x="1158094" y="1620421"/>
                  <a:pt x="1152525" y="1628775"/>
                </a:cubicBezTo>
                <a:cubicBezTo>
                  <a:pt x="1110394" y="1691972"/>
                  <a:pt x="1136063" y="1623599"/>
                  <a:pt x="1104900" y="1685925"/>
                </a:cubicBezTo>
                <a:cubicBezTo>
                  <a:pt x="1100410" y="1694905"/>
                  <a:pt x="1100765" y="1706029"/>
                  <a:pt x="1095375" y="1714500"/>
                </a:cubicBezTo>
                <a:cubicBezTo>
                  <a:pt x="1078343" y="1741265"/>
                  <a:pt x="1040226" y="1793795"/>
                  <a:pt x="1009650" y="1819275"/>
                </a:cubicBezTo>
                <a:cubicBezTo>
                  <a:pt x="1000856" y="1826604"/>
                  <a:pt x="990600" y="1831975"/>
                  <a:pt x="981075" y="1838325"/>
                </a:cubicBezTo>
                <a:cubicBezTo>
                  <a:pt x="963611" y="1890716"/>
                  <a:pt x="982043" y="1843774"/>
                  <a:pt x="952500" y="1895475"/>
                </a:cubicBezTo>
                <a:cubicBezTo>
                  <a:pt x="945455" y="1907803"/>
                  <a:pt x="941703" y="1922021"/>
                  <a:pt x="933450" y="1933575"/>
                </a:cubicBezTo>
                <a:cubicBezTo>
                  <a:pt x="925620" y="1944536"/>
                  <a:pt x="914400" y="1952625"/>
                  <a:pt x="904875" y="1962150"/>
                </a:cubicBezTo>
                <a:cubicBezTo>
                  <a:pt x="884942" y="2031915"/>
                  <a:pt x="891584" y="2024174"/>
                  <a:pt x="857250" y="2085975"/>
                </a:cubicBezTo>
                <a:cubicBezTo>
                  <a:pt x="837100" y="2122246"/>
                  <a:pt x="834383" y="2113037"/>
                  <a:pt x="809625" y="2152650"/>
                </a:cubicBezTo>
                <a:cubicBezTo>
                  <a:pt x="802100" y="2164691"/>
                  <a:pt x="796168" y="2177699"/>
                  <a:pt x="790575" y="2190750"/>
                </a:cubicBezTo>
                <a:cubicBezTo>
                  <a:pt x="786620" y="2199978"/>
                  <a:pt x="788150" y="2212225"/>
                  <a:pt x="781050" y="2219325"/>
                </a:cubicBezTo>
                <a:cubicBezTo>
                  <a:pt x="773950" y="2226425"/>
                  <a:pt x="762000" y="2225675"/>
                  <a:pt x="752475" y="2228850"/>
                </a:cubicBezTo>
                <a:cubicBezTo>
                  <a:pt x="733744" y="2256947"/>
                  <a:pt x="732352" y="2263081"/>
                  <a:pt x="704850" y="2286000"/>
                </a:cubicBezTo>
                <a:cubicBezTo>
                  <a:pt x="696056" y="2293329"/>
                  <a:pt x="685800" y="2298700"/>
                  <a:pt x="676275" y="2305050"/>
                </a:cubicBezTo>
                <a:cubicBezTo>
                  <a:pt x="673100" y="2309812"/>
                  <a:pt x="644525" y="2360612"/>
                  <a:pt x="628650" y="2352675"/>
                </a:cubicBezTo>
                <a:cubicBezTo>
                  <a:pt x="616941" y="2346821"/>
                  <a:pt x="622721" y="2327162"/>
                  <a:pt x="619125" y="2314575"/>
                </a:cubicBezTo>
                <a:cubicBezTo>
                  <a:pt x="609543" y="2281038"/>
                  <a:pt x="598789" y="2256139"/>
                  <a:pt x="571500" y="2228850"/>
                </a:cubicBezTo>
                <a:cubicBezTo>
                  <a:pt x="549275" y="2206625"/>
                  <a:pt x="522260" y="2188327"/>
                  <a:pt x="504825" y="2162175"/>
                </a:cubicBezTo>
                <a:cubicBezTo>
                  <a:pt x="498475" y="2152650"/>
                  <a:pt x="490895" y="2143839"/>
                  <a:pt x="485775" y="2133600"/>
                </a:cubicBezTo>
                <a:cubicBezTo>
                  <a:pt x="481285" y="2124620"/>
                  <a:pt x="481231" y="2113742"/>
                  <a:pt x="476250" y="2105025"/>
                </a:cubicBezTo>
                <a:cubicBezTo>
                  <a:pt x="468374" y="2091242"/>
                  <a:pt x="458006" y="2078978"/>
                  <a:pt x="447675" y="2066925"/>
                </a:cubicBezTo>
                <a:cubicBezTo>
                  <a:pt x="438909" y="2056698"/>
                  <a:pt x="427370" y="2048983"/>
                  <a:pt x="419100" y="2038350"/>
                </a:cubicBezTo>
                <a:cubicBezTo>
                  <a:pt x="405044" y="2020278"/>
                  <a:pt x="393700" y="2000250"/>
                  <a:pt x="381000" y="1981200"/>
                </a:cubicBezTo>
                <a:lnTo>
                  <a:pt x="361950" y="1952625"/>
                </a:lnTo>
                <a:cubicBezTo>
                  <a:pt x="355600" y="1943100"/>
                  <a:pt x="348020" y="1934289"/>
                  <a:pt x="342900" y="1924050"/>
                </a:cubicBezTo>
                <a:lnTo>
                  <a:pt x="333375" y="1905000"/>
                </a:lnTo>
              </a:path>
            </a:pathLst>
          </a:cu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Полилиния 13"/>
          <p:cNvSpPr/>
          <p:nvPr/>
        </p:nvSpPr>
        <p:spPr>
          <a:xfrm rot="7958049">
            <a:off x="2850962" y="3818287"/>
            <a:ext cx="1072158" cy="2152183"/>
          </a:xfrm>
          <a:custGeom>
            <a:avLst/>
            <a:gdLst>
              <a:gd name="connsiteX0" fmla="*/ 495300 w 1371600"/>
              <a:gd name="connsiteY0" fmla="*/ 2038350 h 2353515"/>
              <a:gd name="connsiteX1" fmla="*/ 447675 w 1371600"/>
              <a:gd name="connsiteY1" fmla="*/ 2019300 h 2353515"/>
              <a:gd name="connsiteX2" fmla="*/ 428625 w 1371600"/>
              <a:gd name="connsiteY2" fmla="*/ 1990725 h 2353515"/>
              <a:gd name="connsiteX3" fmla="*/ 400050 w 1371600"/>
              <a:gd name="connsiteY3" fmla="*/ 1971675 h 2353515"/>
              <a:gd name="connsiteX4" fmla="*/ 361950 w 1371600"/>
              <a:gd name="connsiteY4" fmla="*/ 1914525 h 2353515"/>
              <a:gd name="connsiteX5" fmla="*/ 323850 w 1371600"/>
              <a:gd name="connsiteY5" fmla="*/ 1857375 h 2353515"/>
              <a:gd name="connsiteX6" fmla="*/ 295275 w 1371600"/>
              <a:gd name="connsiteY6" fmla="*/ 1838325 h 2353515"/>
              <a:gd name="connsiteX7" fmla="*/ 247650 w 1371600"/>
              <a:gd name="connsiteY7" fmla="*/ 1771650 h 2353515"/>
              <a:gd name="connsiteX8" fmla="*/ 219075 w 1371600"/>
              <a:gd name="connsiteY8" fmla="*/ 1733550 h 2353515"/>
              <a:gd name="connsiteX9" fmla="*/ 200025 w 1371600"/>
              <a:gd name="connsiteY9" fmla="*/ 1676400 h 2353515"/>
              <a:gd name="connsiteX10" fmla="*/ 190500 w 1371600"/>
              <a:gd name="connsiteY10" fmla="*/ 1647825 h 2353515"/>
              <a:gd name="connsiteX11" fmla="*/ 171450 w 1371600"/>
              <a:gd name="connsiteY11" fmla="*/ 1609725 h 2353515"/>
              <a:gd name="connsiteX12" fmla="*/ 161925 w 1371600"/>
              <a:gd name="connsiteY12" fmla="*/ 1581150 h 2353515"/>
              <a:gd name="connsiteX13" fmla="*/ 114300 w 1371600"/>
              <a:gd name="connsiteY13" fmla="*/ 1524000 h 2353515"/>
              <a:gd name="connsiteX14" fmla="*/ 85725 w 1371600"/>
              <a:gd name="connsiteY14" fmla="*/ 1485900 h 2353515"/>
              <a:gd name="connsiteX15" fmla="*/ 76200 w 1371600"/>
              <a:gd name="connsiteY15" fmla="*/ 1419225 h 2353515"/>
              <a:gd name="connsiteX16" fmla="*/ 66675 w 1371600"/>
              <a:gd name="connsiteY16" fmla="*/ 1314450 h 2353515"/>
              <a:gd name="connsiteX17" fmla="*/ 38100 w 1371600"/>
              <a:gd name="connsiteY17" fmla="*/ 1228725 h 2353515"/>
              <a:gd name="connsiteX18" fmla="*/ 9525 w 1371600"/>
              <a:gd name="connsiteY18" fmla="*/ 1143000 h 2353515"/>
              <a:gd name="connsiteX19" fmla="*/ 0 w 1371600"/>
              <a:gd name="connsiteY19" fmla="*/ 1114425 h 2353515"/>
              <a:gd name="connsiteX20" fmla="*/ 9525 w 1371600"/>
              <a:gd name="connsiteY20" fmla="*/ 685800 h 2353515"/>
              <a:gd name="connsiteX21" fmla="*/ 28575 w 1371600"/>
              <a:gd name="connsiteY21" fmla="*/ 609600 h 2353515"/>
              <a:gd name="connsiteX22" fmla="*/ 47625 w 1371600"/>
              <a:gd name="connsiteY22" fmla="*/ 466725 h 2353515"/>
              <a:gd name="connsiteX23" fmla="*/ 66675 w 1371600"/>
              <a:gd name="connsiteY23" fmla="*/ 438150 h 2353515"/>
              <a:gd name="connsiteX24" fmla="*/ 104775 w 1371600"/>
              <a:gd name="connsiteY24" fmla="*/ 352425 h 2353515"/>
              <a:gd name="connsiteX25" fmla="*/ 180975 w 1371600"/>
              <a:gd name="connsiteY25" fmla="*/ 295275 h 2353515"/>
              <a:gd name="connsiteX26" fmla="*/ 200025 w 1371600"/>
              <a:gd name="connsiteY26" fmla="*/ 266700 h 2353515"/>
              <a:gd name="connsiteX27" fmla="*/ 266700 w 1371600"/>
              <a:gd name="connsiteY27" fmla="*/ 228600 h 2353515"/>
              <a:gd name="connsiteX28" fmla="*/ 295275 w 1371600"/>
              <a:gd name="connsiteY28" fmla="*/ 209550 h 2353515"/>
              <a:gd name="connsiteX29" fmla="*/ 342900 w 1371600"/>
              <a:gd name="connsiteY29" fmla="*/ 171450 h 2353515"/>
              <a:gd name="connsiteX30" fmla="*/ 371475 w 1371600"/>
              <a:gd name="connsiteY30" fmla="*/ 142875 h 2353515"/>
              <a:gd name="connsiteX31" fmla="*/ 400050 w 1371600"/>
              <a:gd name="connsiteY31" fmla="*/ 123825 h 2353515"/>
              <a:gd name="connsiteX32" fmla="*/ 466725 w 1371600"/>
              <a:gd name="connsiteY32" fmla="*/ 85725 h 2353515"/>
              <a:gd name="connsiteX33" fmla="*/ 523875 w 1371600"/>
              <a:gd name="connsiteY33" fmla="*/ 47625 h 2353515"/>
              <a:gd name="connsiteX34" fmla="*/ 552450 w 1371600"/>
              <a:gd name="connsiteY34" fmla="*/ 28575 h 2353515"/>
              <a:gd name="connsiteX35" fmla="*/ 609600 w 1371600"/>
              <a:gd name="connsiteY35" fmla="*/ 9525 h 2353515"/>
              <a:gd name="connsiteX36" fmla="*/ 638175 w 1371600"/>
              <a:gd name="connsiteY36" fmla="*/ 0 h 2353515"/>
              <a:gd name="connsiteX37" fmla="*/ 742950 w 1371600"/>
              <a:gd name="connsiteY37" fmla="*/ 9525 h 2353515"/>
              <a:gd name="connsiteX38" fmla="*/ 771525 w 1371600"/>
              <a:gd name="connsiteY38" fmla="*/ 19050 h 2353515"/>
              <a:gd name="connsiteX39" fmla="*/ 857250 w 1371600"/>
              <a:gd name="connsiteY39" fmla="*/ 38100 h 2353515"/>
              <a:gd name="connsiteX40" fmla="*/ 942975 w 1371600"/>
              <a:gd name="connsiteY40" fmla="*/ 95250 h 2353515"/>
              <a:gd name="connsiteX41" fmla="*/ 971550 w 1371600"/>
              <a:gd name="connsiteY41" fmla="*/ 114300 h 2353515"/>
              <a:gd name="connsiteX42" fmla="*/ 1038225 w 1371600"/>
              <a:gd name="connsiteY42" fmla="*/ 152400 h 2353515"/>
              <a:gd name="connsiteX43" fmla="*/ 1066800 w 1371600"/>
              <a:gd name="connsiteY43" fmla="*/ 180975 h 2353515"/>
              <a:gd name="connsiteX44" fmla="*/ 1123950 w 1371600"/>
              <a:gd name="connsiteY44" fmla="*/ 219075 h 2353515"/>
              <a:gd name="connsiteX45" fmla="*/ 1152525 w 1371600"/>
              <a:gd name="connsiteY45" fmla="*/ 247650 h 2353515"/>
              <a:gd name="connsiteX46" fmla="*/ 1190625 w 1371600"/>
              <a:gd name="connsiteY46" fmla="*/ 314325 h 2353515"/>
              <a:gd name="connsiteX47" fmla="*/ 1200150 w 1371600"/>
              <a:gd name="connsiteY47" fmla="*/ 342900 h 2353515"/>
              <a:gd name="connsiteX48" fmla="*/ 1219200 w 1371600"/>
              <a:gd name="connsiteY48" fmla="*/ 466725 h 2353515"/>
              <a:gd name="connsiteX49" fmla="*/ 1228725 w 1371600"/>
              <a:gd name="connsiteY49" fmla="*/ 495300 h 2353515"/>
              <a:gd name="connsiteX50" fmla="*/ 1247775 w 1371600"/>
              <a:gd name="connsiteY50" fmla="*/ 523875 h 2353515"/>
              <a:gd name="connsiteX51" fmla="*/ 1257300 w 1371600"/>
              <a:gd name="connsiteY51" fmla="*/ 552450 h 2353515"/>
              <a:gd name="connsiteX52" fmla="*/ 1295400 w 1371600"/>
              <a:gd name="connsiteY52" fmla="*/ 609600 h 2353515"/>
              <a:gd name="connsiteX53" fmla="*/ 1314450 w 1371600"/>
              <a:gd name="connsiteY53" fmla="*/ 638175 h 2353515"/>
              <a:gd name="connsiteX54" fmla="*/ 1333500 w 1371600"/>
              <a:gd name="connsiteY54" fmla="*/ 666750 h 2353515"/>
              <a:gd name="connsiteX55" fmla="*/ 1352550 w 1371600"/>
              <a:gd name="connsiteY55" fmla="*/ 733425 h 2353515"/>
              <a:gd name="connsiteX56" fmla="*/ 1371600 w 1371600"/>
              <a:gd name="connsiteY56" fmla="*/ 790575 h 2353515"/>
              <a:gd name="connsiteX57" fmla="*/ 1362075 w 1371600"/>
              <a:gd name="connsiteY57" fmla="*/ 914400 h 2353515"/>
              <a:gd name="connsiteX58" fmla="*/ 1343025 w 1371600"/>
              <a:gd name="connsiteY58" fmla="*/ 1009650 h 2353515"/>
              <a:gd name="connsiteX59" fmla="*/ 1323975 w 1371600"/>
              <a:gd name="connsiteY59" fmla="*/ 1104900 h 2353515"/>
              <a:gd name="connsiteX60" fmla="*/ 1295400 w 1371600"/>
              <a:gd name="connsiteY60" fmla="*/ 1238250 h 2353515"/>
              <a:gd name="connsiteX61" fmla="*/ 1257300 w 1371600"/>
              <a:gd name="connsiteY61" fmla="*/ 1323975 h 2353515"/>
              <a:gd name="connsiteX62" fmla="*/ 1238250 w 1371600"/>
              <a:gd name="connsiteY62" fmla="*/ 1362075 h 2353515"/>
              <a:gd name="connsiteX63" fmla="*/ 1228725 w 1371600"/>
              <a:gd name="connsiteY63" fmla="*/ 1400175 h 2353515"/>
              <a:gd name="connsiteX64" fmla="*/ 1209675 w 1371600"/>
              <a:gd name="connsiteY64" fmla="*/ 1457325 h 2353515"/>
              <a:gd name="connsiteX65" fmla="*/ 1200150 w 1371600"/>
              <a:gd name="connsiteY65" fmla="*/ 1485900 h 2353515"/>
              <a:gd name="connsiteX66" fmla="*/ 1190625 w 1371600"/>
              <a:gd name="connsiteY66" fmla="*/ 1514475 h 2353515"/>
              <a:gd name="connsiteX67" fmla="*/ 1181100 w 1371600"/>
              <a:gd name="connsiteY67" fmla="*/ 1571625 h 2353515"/>
              <a:gd name="connsiteX68" fmla="*/ 1162050 w 1371600"/>
              <a:gd name="connsiteY68" fmla="*/ 1600200 h 2353515"/>
              <a:gd name="connsiteX69" fmla="*/ 1152525 w 1371600"/>
              <a:gd name="connsiteY69" fmla="*/ 1628775 h 2353515"/>
              <a:gd name="connsiteX70" fmla="*/ 1104900 w 1371600"/>
              <a:gd name="connsiteY70" fmla="*/ 1685925 h 2353515"/>
              <a:gd name="connsiteX71" fmla="*/ 1095375 w 1371600"/>
              <a:gd name="connsiteY71" fmla="*/ 1714500 h 2353515"/>
              <a:gd name="connsiteX72" fmla="*/ 1009650 w 1371600"/>
              <a:gd name="connsiteY72" fmla="*/ 1819275 h 2353515"/>
              <a:gd name="connsiteX73" fmla="*/ 981075 w 1371600"/>
              <a:gd name="connsiteY73" fmla="*/ 1838325 h 2353515"/>
              <a:gd name="connsiteX74" fmla="*/ 952500 w 1371600"/>
              <a:gd name="connsiteY74" fmla="*/ 1895475 h 2353515"/>
              <a:gd name="connsiteX75" fmla="*/ 933450 w 1371600"/>
              <a:gd name="connsiteY75" fmla="*/ 1933575 h 2353515"/>
              <a:gd name="connsiteX76" fmla="*/ 904875 w 1371600"/>
              <a:gd name="connsiteY76" fmla="*/ 1962150 h 2353515"/>
              <a:gd name="connsiteX77" fmla="*/ 857250 w 1371600"/>
              <a:gd name="connsiteY77" fmla="*/ 2085975 h 2353515"/>
              <a:gd name="connsiteX78" fmla="*/ 809625 w 1371600"/>
              <a:gd name="connsiteY78" fmla="*/ 2152650 h 2353515"/>
              <a:gd name="connsiteX79" fmla="*/ 790575 w 1371600"/>
              <a:gd name="connsiteY79" fmla="*/ 2190750 h 2353515"/>
              <a:gd name="connsiteX80" fmla="*/ 781050 w 1371600"/>
              <a:gd name="connsiteY80" fmla="*/ 2219325 h 2353515"/>
              <a:gd name="connsiteX81" fmla="*/ 752475 w 1371600"/>
              <a:gd name="connsiteY81" fmla="*/ 2228850 h 2353515"/>
              <a:gd name="connsiteX82" fmla="*/ 704850 w 1371600"/>
              <a:gd name="connsiteY82" fmla="*/ 2286000 h 2353515"/>
              <a:gd name="connsiteX83" fmla="*/ 676275 w 1371600"/>
              <a:gd name="connsiteY83" fmla="*/ 2305050 h 2353515"/>
              <a:gd name="connsiteX84" fmla="*/ 628650 w 1371600"/>
              <a:gd name="connsiteY84" fmla="*/ 2352675 h 2353515"/>
              <a:gd name="connsiteX85" fmla="*/ 619125 w 1371600"/>
              <a:gd name="connsiteY85" fmla="*/ 2314575 h 2353515"/>
              <a:gd name="connsiteX86" fmla="*/ 571500 w 1371600"/>
              <a:gd name="connsiteY86" fmla="*/ 2228850 h 2353515"/>
              <a:gd name="connsiteX87" fmla="*/ 504825 w 1371600"/>
              <a:gd name="connsiteY87" fmla="*/ 2162175 h 2353515"/>
              <a:gd name="connsiteX88" fmla="*/ 485775 w 1371600"/>
              <a:gd name="connsiteY88" fmla="*/ 2133600 h 2353515"/>
              <a:gd name="connsiteX89" fmla="*/ 476250 w 1371600"/>
              <a:gd name="connsiteY89" fmla="*/ 2105025 h 2353515"/>
              <a:gd name="connsiteX90" fmla="*/ 447675 w 1371600"/>
              <a:gd name="connsiteY90" fmla="*/ 2066925 h 2353515"/>
              <a:gd name="connsiteX91" fmla="*/ 419100 w 1371600"/>
              <a:gd name="connsiteY91" fmla="*/ 2038350 h 2353515"/>
              <a:gd name="connsiteX92" fmla="*/ 381000 w 1371600"/>
              <a:gd name="connsiteY92" fmla="*/ 1981200 h 2353515"/>
              <a:gd name="connsiteX93" fmla="*/ 361950 w 1371600"/>
              <a:gd name="connsiteY93" fmla="*/ 1952625 h 2353515"/>
              <a:gd name="connsiteX94" fmla="*/ 342900 w 1371600"/>
              <a:gd name="connsiteY94" fmla="*/ 1924050 h 2353515"/>
              <a:gd name="connsiteX95" fmla="*/ 333375 w 1371600"/>
              <a:gd name="connsiteY95" fmla="*/ 1905000 h 2353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</a:cxnLst>
            <a:rect l="l" t="t" r="r" b="b"/>
            <a:pathLst>
              <a:path w="1371600" h="2353515">
                <a:moveTo>
                  <a:pt x="495300" y="2038350"/>
                </a:moveTo>
                <a:cubicBezTo>
                  <a:pt x="479425" y="2032000"/>
                  <a:pt x="461588" y="2029238"/>
                  <a:pt x="447675" y="2019300"/>
                </a:cubicBezTo>
                <a:cubicBezTo>
                  <a:pt x="438360" y="2012646"/>
                  <a:pt x="436720" y="1998820"/>
                  <a:pt x="428625" y="1990725"/>
                </a:cubicBezTo>
                <a:cubicBezTo>
                  <a:pt x="420530" y="1982630"/>
                  <a:pt x="409575" y="1978025"/>
                  <a:pt x="400050" y="1971675"/>
                </a:cubicBezTo>
                <a:cubicBezTo>
                  <a:pt x="381834" y="1917026"/>
                  <a:pt x="403570" y="1968037"/>
                  <a:pt x="361950" y="1914525"/>
                </a:cubicBezTo>
                <a:cubicBezTo>
                  <a:pt x="347894" y="1896453"/>
                  <a:pt x="342900" y="1870075"/>
                  <a:pt x="323850" y="1857375"/>
                </a:cubicBezTo>
                <a:cubicBezTo>
                  <a:pt x="314325" y="1851025"/>
                  <a:pt x="303370" y="1846420"/>
                  <a:pt x="295275" y="1838325"/>
                </a:cubicBezTo>
                <a:cubicBezTo>
                  <a:pt x="279710" y="1822760"/>
                  <a:pt x="261171" y="1790579"/>
                  <a:pt x="247650" y="1771650"/>
                </a:cubicBezTo>
                <a:cubicBezTo>
                  <a:pt x="238423" y="1758732"/>
                  <a:pt x="228600" y="1746250"/>
                  <a:pt x="219075" y="1733550"/>
                </a:cubicBezTo>
                <a:lnTo>
                  <a:pt x="200025" y="1676400"/>
                </a:lnTo>
                <a:cubicBezTo>
                  <a:pt x="196850" y="1666875"/>
                  <a:pt x="194990" y="1656805"/>
                  <a:pt x="190500" y="1647825"/>
                </a:cubicBezTo>
                <a:cubicBezTo>
                  <a:pt x="184150" y="1635125"/>
                  <a:pt x="177043" y="1622776"/>
                  <a:pt x="171450" y="1609725"/>
                </a:cubicBezTo>
                <a:cubicBezTo>
                  <a:pt x="167495" y="1600497"/>
                  <a:pt x="166415" y="1590130"/>
                  <a:pt x="161925" y="1581150"/>
                </a:cubicBezTo>
                <a:cubicBezTo>
                  <a:pt x="145084" y="1547467"/>
                  <a:pt x="139579" y="1553492"/>
                  <a:pt x="114300" y="1524000"/>
                </a:cubicBezTo>
                <a:cubicBezTo>
                  <a:pt x="103969" y="1511947"/>
                  <a:pt x="95250" y="1498600"/>
                  <a:pt x="85725" y="1485900"/>
                </a:cubicBezTo>
                <a:cubicBezTo>
                  <a:pt x="82550" y="1463675"/>
                  <a:pt x="78679" y="1441538"/>
                  <a:pt x="76200" y="1419225"/>
                </a:cubicBezTo>
                <a:cubicBezTo>
                  <a:pt x="72327" y="1384370"/>
                  <a:pt x="72769" y="1348985"/>
                  <a:pt x="66675" y="1314450"/>
                </a:cubicBezTo>
                <a:lnTo>
                  <a:pt x="38100" y="1228725"/>
                </a:lnTo>
                <a:lnTo>
                  <a:pt x="9525" y="1143000"/>
                </a:lnTo>
                <a:lnTo>
                  <a:pt x="0" y="1114425"/>
                </a:lnTo>
                <a:cubicBezTo>
                  <a:pt x="3175" y="971550"/>
                  <a:pt x="1449" y="828482"/>
                  <a:pt x="9525" y="685800"/>
                </a:cubicBezTo>
                <a:cubicBezTo>
                  <a:pt x="11005" y="659660"/>
                  <a:pt x="28575" y="609600"/>
                  <a:pt x="28575" y="609600"/>
                </a:cubicBezTo>
                <a:cubicBezTo>
                  <a:pt x="30703" y="584064"/>
                  <a:pt x="28171" y="505632"/>
                  <a:pt x="47625" y="466725"/>
                </a:cubicBezTo>
                <a:cubicBezTo>
                  <a:pt x="52745" y="456486"/>
                  <a:pt x="60325" y="447675"/>
                  <a:pt x="66675" y="438150"/>
                </a:cubicBezTo>
                <a:cubicBezTo>
                  <a:pt x="75264" y="395205"/>
                  <a:pt x="70457" y="383623"/>
                  <a:pt x="104775" y="352425"/>
                </a:cubicBezTo>
                <a:cubicBezTo>
                  <a:pt x="128268" y="331068"/>
                  <a:pt x="163363" y="321693"/>
                  <a:pt x="180975" y="295275"/>
                </a:cubicBezTo>
                <a:cubicBezTo>
                  <a:pt x="187325" y="285750"/>
                  <a:pt x="191930" y="274795"/>
                  <a:pt x="200025" y="266700"/>
                </a:cubicBezTo>
                <a:cubicBezTo>
                  <a:pt x="215496" y="251229"/>
                  <a:pt x="249269" y="238561"/>
                  <a:pt x="266700" y="228600"/>
                </a:cubicBezTo>
                <a:cubicBezTo>
                  <a:pt x="276639" y="222920"/>
                  <a:pt x="285750" y="215900"/>
                  <a:pt x="295275" y="209550"/>
                </a:cubicBezTo>
                <a:cubicBezTo>
                  <a:pt x="337880" y="145643"/>
                  <a:pt x="287691" y="208256"/>
                  <a:pt x="342900" y="171450"/>
                </a:cubicBezTo>
                <a:cubicBezTo>
                  <a:pt x="354108" y="163978"/>
                  <a:pt x="361127" y="151499"/>
                  <a:pt x="371475" y="142875"/>
                </a:cubicBezTo>
                <a:cubicBezTo>
                  <a:pt x="380269" y="135546"/>
                  <a:pt x="390735" y="130479"/>
                  <a:pt x="400050" y="123825"/>
                </a:cubicBezTo>
                <a:cubicBezTo>
                  <a:pt x="450507" y="87784"/>
                  <a:pt x="420354" y="101182"/>
                  <a:pt x="466725" y="85725"/>
                </a:cubicBezTo>
                <a:cubicBezTo>
                  <a:pt x="500208" y="35500"/>
                  <a:pt x="466468" y="72228"/>
                  <a:pt x="523875" y="47625"/>
                </a:cubicBezTo>
                <a:cubicBezTo>
                  <a:pt x="534397" y="43116"/>
                  <a:pt x="541989" y="33224"/>
                  <a:pt x="552450" y="28575"/>
                </a:cubicBezTo>
                <a:cubicBezTo>
                  <a:pt x="570800" y="20420"/>
                  <a:pt x="590550" y="15875"/>
                  <a:pt x="609600" y="9525"/>
                </a:cubicBezTo>
                <a:lnTo>
                  <a:pt x="638175" y="0"/>
                </a:lnTo>
                <a:cubicBezTo>
                  <a:pt x="673100" y="3175"/>
                  <a:pt x="708233" y="4565"/>
                  <a:pt x="742950" y="9525"/>
                </a:cubicBezTo>
                <a:cubicBezTo>
                  <a:pt x="752889" y="10945"/>
                  <a:pt x="761871" y="16292"/>
                  <a:pt x="771525" y="19050"/>
                </a:cubicBezTo>
                <a:cubicBezTo>
                  <a:pt x="802912" y="28018"/>
                  <a:pt x="824514" y="31553"/>
                  <a:pt x="857250" y="38100"/>
                </a:cubicBezTo>
                <a:lnTo>
                  <a:pt x="942975" y="95250"/>
                </a:lnTo>
                <a:cubicBezTo>
                  <a:pt x="952500" y="101600"/>
                  <a:pt x="961311" y="109180"/>
                  <a:pt x="971550" y="114300"/>
                </a:cubicBezTo>
                <a:cubicBezTo>
                  <a:pt x="994841" y="125945"/>
                  <a:pt x="1018030" y="135571"/>
                  <a:pt x="1038225" y="152400"/>
                </a:cubicBezTo>
                <a:cubicBezTo>
                  <a:pt x="1048573" y="161024"/>
                  <a:pt x="1056167" y="172705"/>
                  <a:pt x="1066800" y="180975"/>
                </a:cubicBezTo>
                <a:cubicBezTo>
                  <a:pt x="1084872" y="195031"/>
                  <a:pt x="1107761" y="202886"/>
                  <a:pt x="1123950" y="219075"/>
                </a:cubicBezTo>
                <a:cubicBezTo>
                  <a:pt x="1133475" y="228600"/>
                  <a:pt x="1143901" y="237302"/>
                  <a:pt x="1152525" y="247650"/>
                </a:cubicBezTo>
                <a:cubicBezTo>
                  <a:pt x="1166592" y="264531"/>
                  <a:pt x="1182405" y="295144"/>
                  <a:pt x="1190625" y="314325"/>
                </a:cubicBezTo>
                <a:cubicBezTo>
                  <a:pt x="1194580" y="323553"/>
                  <a:pt x="1196975" y="333375"/>
                  <a:pt x="1200150" y="342900"/>
                </a:cubicBezTo>
                <a:cubicBezTo>
                  <a:pt x="1205934" y="389169"/>
                  <a:pt x="1208291" y="423090"/>
                  <a:pt x="1219200" y="466725"/>
                </a:cubicBezTo>
                <a:cubicBezTo>
                  <a:pt x="1221635" y="476465"/>
                  <a:pt x="1224235" y="486320"/>
                  <a:pt x="1228725" y="495300"/>
                </a:cubicBezTo>
                <a:cubicBezTo>
                  <a:pt x="1233845" y="505539"/>
                  <a:pt x="1242655" y="513636"/>
                  <a:pt x="1247775" y="523875"/>
                </a:cubicBezTo>
                <a:cubicBezTo>
                  <a:pt x="1252265" y="532855"/>
                  <a:pt x="1252424" y="543673"/>
                  <a:pt x="1257300" y="552450"/>
                </a:cubicBezTo>
                <a:cubicBezTo>
                  <a:pt x="1268419" y="572464"/>
                  <a:pt x="1282700" y="590550"/>
                  <a:pt x="1295400" y="609600"/>
                </a:cubicBezTo>
                <a:lnTo>
                  <a:pt x="1314450" y="638175"/>
                </a:lnTo>
                <a:cubicBezTo>
                  <a:pt x="1320800" y="647700"/>
                  <a:pt x="1329880" y="655890"/>
                  <a:pt x="1333500" y="666750"/>
                </a:cubicBezTo>
                <a:cubicBezTo>
                  <a:pt x="1365511" y="762782"/>
                  <a:pt x="1316670" y="613824"/>
                  <a:pt x="1352550" y="733425"/>
                </a:cubicBezTo>
                <a:cubicBezTo>
                  <a:pt x="1358320" y="752659"/>
                  <a:pt x="1371600" y="790575"/>
                  <a:pt x="1371600" y="790575"/>
                </a:cubicBezTo>
                <a:cubicBezTo>
                  <a:pt x="1368425" y="831850"/>
                  <a:pt x="1366409" y="873231"/>
                  <a:pt x="1362075" y="914400"/>
                </a:cubicBezTo>
                <a:cubicBezTo>
                  <a:pt x="1355962" y="972470"/>
                  <a:pt x="1353462" y="960943"/>
                  <a:pt x="1343025" y="1009650"/>
                </a:cubicBezTo>
                <a:cubicBezTo>
                  <a:pt x="1336241" y="1041310"/>
                  <a:pt x="1329298" y="1072962"/>
                  <a:pt x="1323975" y="1104900"/>
                </a:cubicBezTo>
                <a:cubicBezTo>
                  <a:pt x="1319872" y="1129518"/>
                  <a:pt x="1305948" y="1222427"/>
                  <a:pt x="1295400" y="1238250"/>
                </a:cubicBezTo>
                <a:cubicBezTo>
                  <a:pt x="1239364" y="1322305"/>
                  <a:pt x="1325310" y="1187955"/>
                  <a:pt x="1257300" y="1323975"/>
                </a:cubicBezTo>
                <a:cubicBezTo>
                  <a:pt x="1250950" y="1336675"/>
                  <a:pt x="1243236" y="1348780"/>
                  <a:pt x="1238250" y="1362075"/>
                </a:cubicBezTo>
                <a:cubicBezTo>
                  <a:pt x="1233653" y="1374332"/>
                  <a:pt x="1232487" y="1387636"/>
                  <a:pt x="1228725" y="1400175"/>
                </a:cubicBezTo>
                <a:cubicBezTo>
                  <a:pt x="1222955" y="1419409"/>
                  <a:pt x="1216025" y="1438275"/>
                  <a:pt x="1209675" y="1457325"/>
                </a:cubicBezTo>
                <a:lnTo>
                  <a:pt x="1200150" y="1485900"/>
                </a:lnTo>
                <a:cubicBezTo>
                  <a:pt x="1196975" y="1495425"/>
                  <a:pt x="1192276" y="1504571"/>
                  <a:pt x="1190625" y="1514475"/>
                </a:cubicBezTo>
                <a:cubicBezTo>
                  <a:pt x="1187450" y="1533525"/>
                  <a:pt x="1187207" y="1553303"/>
                  <a:pt x="1181100" y="1571625"/>
                </a:cubicBezTo>
                <a:cubicBezTo>
                  <a:pt x="1177480" y="1582485"/>
                  <a:pt x="1167170" y="1589961"/>
                  <a:pt x="1162050" y="1600200"/>
                </a:cubicBezTo>
                <a:cubicBezTo>
                  <a:pt x="1157560" y="1609180"/>
                  <a:pt x="1158094" y="1620421"/>
                  <a:pt x="1152525" y="1628775"/>
                </a:cubicBezTo>
                <a:cubicBezTo>
                  <a:pt x="1110394" y="1691972"/>
                  <a:pt x="1136063" y="1623599"/>
                  <a:pt x="1104900" y="1685925"/>
                </a:cubicBezTo>
                <a:cubicBezTo>
                  <a:pt x="1100410" y="1694905"/>
                  <a:pt x="1100765" y="1706029"/>
                  <a:pt x="1095375" y="1714500"/>
                </a:cubicBezTo>
                <a:cubicBezTo>
                  <a:pt x="1078343" y="1741265"/>
                  <a:pt x="1040226" y="1793795"/>
                  <a:pt x="1009650" y="1819275"/>
                </a:cubicBezTo>
                <a:cubicBezTo>
                  <a:pt x="1000856" y="1826604"/>
                  <a:pt x="990600" y="1831975"/>
                  <a:pt x="981075" y="1838325"/>
                </a:cubicBezTo>
                <a:cubicBezTo>
                  <a:pt x="963611" y="1890716"/>
                  <a:pt x="982043" y="1843774"/>
                  <a:pt x="952500" y="1895475"/>
                </a:cubicBezTo>
                <a:cubicBezTo>
                  <a:pt x="945455" y="1907803"/>
                  <a:pt x="941703" y="1922021"/>
                  <a:pt x="933450" y="1933575"/>
                </a:cubicBezTo>
                <a:cubicBezTo>
                  <a:pt x="925620" y="1944536"/>
                  <a:pt x="914400" y="1952625"/>
                  <a:pt x="904875" y="1962150"/>
                </a:cubicBezTo>
                <a:cubicBezTo>
                  <a:pt x="884942" y="2031915"/>
                  <a:pt x="891584" y="2024174"/>
                  <a:pt x="857250" y="2085975"/>
                </a:cubicBezTo>
                <a:cubicBezTo>
                  <a:pt x="837100" y="2122246"/>
                  <a:pt x="834383" y="2113037"/>
                  <a:pt x="809625" y="2152650"/>
                </a:cubicBezTo>
                <a:cubicBezTo>
                  <a:pt x="802100" y="2164691"/>
                  <a:pt x="796168" y="2177699"/>
                  <a:pt x="790575" y="2190750"/>
                </a:cubicBezTo>
                <a:cubicBezTo>
                  <a:pt x="786620" y="2199978"/>
                  <a:pt x="788150" y="2212225"/>
                  <a:pt x="781050" y="2219325"/>
                </a:cubicBezTo>
                <a:cubicBezTo>
                  <a:pt x="773950" y="2226425"/>
                  <a:pt x="762000" y="2225675"/>
                  <a:pt x="752475" y="2228850"/>
                </a:cubicBezTo>
                <a:cubicBezTo>
                  <a:pt x="733744" y="2256947"/>
                  <a:pt x="732352" y="2263081"/>
                  <a:pt x="704850" y="2286000"/>
                </a:cubicBezTo>
                <a:cubicBezTo>
                  <a:pt x="696056" y="2293329"/>
                  <a:pt x="685800" y="2298700"/>
                  <a:pt x="676275" y="2305050"/>
                </a:cubicBezTo>
                <a:cubicBezTo>
                  <a:pt x="673100" y="2309812"/>
                  <a:pt x="644525" y="2360612"/>
                  <a:pt x="628650" y="2352675"/>
                </a:cubicBezTo>
                <a:cubicBezTo>
                  <a:pt x="616941" y="2346821"/>
                  <a:pt x="622721" y="2327162"/>
                  <a:pt x="619125" y="2314575"/>
                </a:cubicBezTo>
                <a:cubicBezTo>
                  <a:pt x="609543" y="2281038"/>
                  <a:pt x="598789" y="2256139"/>
                  <a:pt x="571500" y="2228850"/>
                </a:cubicBezTo>
                <a:cubicBezTo>
                  <a:pt x="549275" y="2206625"/>
                  <a:pt x="522260" y="2188327"/>
                  <a:pt x="504825" y="2162175"/>
                </a:cubicBezTo>
                <a:cubicBezTo>
                  <a:pt x="498475" y="2152650"/>
                  <a:pt x="490895" y="2143839"/>
                  <a:pt x="485775" y="2133600"/>
                </a:cubicBezTo>
                <a:cubicBezTo>
                  <a:pt x="481285" y="2124620"/>
                  <a:pt x="481231" y="2113742"/>
                  <a:pt x="476250" y="2105025"/>
                </a:cubicBezTo>
                <a:cubicBezTo>
                  <a:pt x="468374" y="2091242"/>
                  <a:pt x="458006" y="2078978"/>
                  <a:pt x="447675" y="2066925"/>
                </a:cubicBezTo>
                <a:cubicBezTo>
                  <a:pt x="438909" y="2056698"/>
                  <a:pt x="427370" y="2048983"/>
                  <a:pt x="419100" y="2038350"/>
                </a:cubicBezTo>
                <a:cubicBezTo>
                  <a:pt x="405044" y="2020278"/>
                  <a:pt x="393700" y="2000250"/>
                  <a:pt x="381000" y="1981200"/>
                </a:cubicBezTo>
                <a:lnTo>
                  <a:pt x="361950" y="1952625"/>
                </a:lnTo>
                <a:cubicBezTo>
                  <a:pt x="355600" y="1943100"/>
                  <a:pt x="348020" y="1934289"/>
                  <a:pt x="342900" y="1924050"/>
                </a:cubicBezTo>
                <a:lnTo>
                  <a:pt x="333375" y="1905000"/>
                </a:lnTo>
              </a:path>
            </a:pathLst>
          </a:cu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Полилиния 14"/>
          <p:cNvSpPr/>
          <p:nvPr/>
        </p:nvSpPr>
        <p:spPr>
          <a:xfrm rot="11354540">
            <a:off x="1907705" y="4140958"/>
            <a:ext cx="1072158" cy="2152183"/>
          </a:xfrm>
          <a:custGeom>
            <a:avLst/>
            <a:gdLst>
              <a:gd name="connsiteX0" fmla="*/ 495300 w 1371600"/>
              <a:gd name="connsiteY0" fmla="*/ 2038350 h 2353515"/>
              <a:gd name="connsiteX1" fmla="*/ 447675 w 1371600"/>
              <a:gd name="connsiteY1" fmla="*/ 2019300 h 2353515"/>
              <a:gd name="connsiteX2" fmla="*/ 428625 w 1371600"/>
              <a:gd name="connsiteY2" fmla="*/ 1990725 h 2353515"/>
              <a:gd name="connsiteX3" fmla="*/ 400050 w 1371600"/>
              <a:gd name="connsiteY3" fmla="*/ 1971675 h 2353515"/>
              <a:gd name="connsiteX4" fmla="*/ 361950 w 1371600"/>
              <a:gd name="connsiteY4" fmla="*/ 1914525 h 2353515"/>
              <a:gd name="connsiteX5" fmla="*/ 323850 w 1371600"/>
              <a:gd name="connsiteY5" fmla="*/ 1857375 h 2353515"/>
              <a:gd name="connsiteX6" fmla="*/ 295275 w 1371600"/>
              <a:gd name="connsiteY6" fmla="*/ 1838325 h 2353515"/>
              <a:gd name="connsiteX7" fmla="*/ 247650 w 1371600"/>
              <a:gd name="connsiteY7" fmla="*/ 1771650 h 2353515"/>
              <a:gd name="connsiteX8" fmla="*/ 219075 w 1371600"/>
              <a:gd name="connsiteY8" fmla="*/ 1733550 h 2353515"/>
              <a:gd name="connsiteX9" fmla="*/ 200025 w 1371600"/>
              <a:gd name="connsiteY9" fmla="*/ 1676400 h 2353515"/>
              <a:gd name="connsiteX10" fmla="*/ 190500 w 1371600"/>
              <a:gd name="connsiteY10" fmla="*/ 1647825 h 2353515"/>
              <a:gd name="connsiteX11" fmla="*/ 171450 w 1371600"/>
              <a:gd name="connsiteY11" fmla="*/ 1609725 h 2353515"/>
              <a:gd name="connsiteX12" fmla="*/ 161925 w 1371600"/>
              <a:gd name="connsiteY12" fmla="*/ 1581150 h 2353515"/>
              <a:gd name="connsiteX13" fmla="*/ 114300 w 1371600"/>
              <a:gd name="connsiteY13" fmla="*/ 1524000 h 2353515"/>
              <a:gd name="connsiteX14" fmla="*/ 85725 w 1371600"/>
              <a:gd name="connsiteY14" fmla="*/ 1485900 h 2353515"/>
              <a:gd name="connsiteX15" fmla="*/ 76200 w 1371600"/>
              <a:gd name="connsiteY15" fmla="*/ 1419225 h 2353515"/>
              <a:gd name="connsiteX16" fmla="*/ 66675 w 1371600"/>
              <a:gd name="connsiteY16" fmla="*/ 1314450 h 2353515"/>
              <a:gd name="connsiteX17" fmla="*/ 38100 w 1371600"/>
              <a:gd name="connsiteY17" fmla="*/ 1228725 h 2353515"/>
              <a:gd name="connsiteX18" fmla="*/ 9525 w 1371600"/>
              <a:gd name="connsiteY18" fmla="*/ 1143000 h 2353515"/>
              <a:gd name="connsiteX19" fmla="*/ 0 w 1371600"/>
              <a:gd name="connsiteY19" fmla="*/ 1114425 h 2353515"/>
              <a:gd name="connsiteX20" fmla="*/ 9525 w 1371600"/>
              <a:gd name="connsiteY20" fmla="*/ 685800 h 2353515"/>
              <a:gd name="connsiteX21" fmla="*/ 28575 w 1371600"/>
              <a:gd name="connsiteY21" fmla="*/ 609600 h 2353515"/>
              <a:gd name="connsiteX22" fmla="*/ 47625 w 1371600"/>
              <a:gd name="connsiteY22" fmla="*/ 466725 h 2353515"/>
              <a:gd name="connsiteX23" fmla="*/ 66675 w 1371600"/>
              <a:gd name="connsiteY23" fmla="*/ 438150 h 2353515"/>
              <a:gd name="connsiteX24" fmla="*/ 104775 w 1371600"/>
              <a:gd name="connsiteY24" fmla="*/ 352425 h 2353515"/>
              <a:gd name="connsiteX25" fmla="*/ 180975 w 1371600"/>
              <a:gd name="connsiteY25" fmla="*/ 295275 h 2353515"/>
              <a:gd name="connsiteX26" fmla="*/ 200025 w 1371600"/>
              <a:gd name="connsiteY26" fmla="*/ 266700 h 2353515"/>
              <a:gd name="connsiteX27" fmla="*/ 266700 w 1371600"/>
              <a:gd name="connsiteY27" fmla="*/ 228600 h 2353515"/>
              <a:gd name="connsiteX28" fmla="*/ 295275 w 1371600"/>
              <a:gd name="connsiteY28" fmla="*/ 209550 h 2353515"/>
              <a:gd name="connsiteX29" fmla="*/ 342900 w 1371600"/>
              <a:gd name="connsiteY29" fmla="*/ 171450 h 2353515"/>
              <a:gd name="connsiteX30" fmla="*/ 371475 w 1371600"/>
              <a:gd name="connsiteY30" fmla="*/ 142875 h 2353515"/>
              <a:gd name="connsiteX31" fmla="*/ 400050 w 1371600"/>
              <a:gd name="connsiteY31" fmla="*/ 123825 h 2353515"/>
              <a:gd name="connsiteX32" fmla="*/ 466725 w 1371600"/>
              <a:gd name="connsiteY32" fmla="*/ 85725 h 2353515"/>
              <a:gd name="connsiteX33" fmla="*/ 523875 w 1371600"/>
              <a:gd name="connsiteY33" fmla="*/ 47625 h 2353515"/>
              <a:gd name="connsiteX34" fmla="*/ 552450 w 1371600"/>
              <a:gd name="connsiteY34" fmla="*/ 28575 h 2353515"/>
              <a:gd name="connsiteX35" fmla="*/ 609600 w 1371600"/>
              <a:gd name="connsiteY35" fmla="*/ 9525 h 2353515"/>
              <a:gd name="connsiteX36" fmla="*/ 638175 w 1371600"/>
              <a:gd name="connsiteY36" fmla="*/ 0 h 2353515"/>
              <a:gd name="connsiteX37" fmla="*/ 742950 w 1371600"/>
              <a:gd name="connsiteY37" fmla="*/ 9525 h 2353515"/>
              <a:gd name="connsiteX38" fmla="*/ 771525 w 1371600"/>
              <a:gd name="connsiteY38" fmla="*/ 19050 h 2353515"/>
              <a:gd name="connsiteX39" fmla="*/ 857250 w 1371600"/>
              <a:gd name="connsiteY39" fmla="*/ 38100 h 2353515"/>
              <a:gd name="connsiteX40" fmla="*/ 942975 w 1371600"/>
              <a:gd name="connsiteY40" fmla="*/ 95250 h 2353515"/>
              <a:gd name="connsiteX41" fmla="*/ 971550 w 1371600"/>
              <a:gd name="connsiteY41" fmla="*/ 114300 h 2353515"/>
              <a:gd name="connsiteX42" fmla="*/ 1038225 w 1371600"/>
              <a:gd name="connsiteY42" fmla="*/ 152400 h 2353515"/>
              <a:gd name="connsiteX43" fmla="*/ 1066800 w 1371600"/>
              <a:gd name="connsiteY43" fmla="*/ 180975 h 2353515"/>
              <a:gd name="connsiteX44" fmla="*/ 1123950 w 1371600"/>
              <a:gd name="connsiteY44" fmla="*/ 219075 h 2353515"/>
              <a:gd name="connsiteX45" fmla="*/ 1152525 w 1371600"/>
              <a:gd name="connsiteY45" fmla="*/ 247650 h 2353515"/>
              <a:gd name="connsiteX46" fmla="*/ 1190625 w 1371600"/>
              <a:gd name="connsiteY46" fmla="*/ 314325 h 2353515"/>
              <a:gd name="connsiteX47" fmla="*/ 1200150 w 1371600"/>
              <a:gd name="connsiteY47" fmla="*/ 342900 h 2353515"/>
              <a:gd name="connsiteX48" fmla="*/ 1219200 w 1371600"/>
              <a:gd name="connsiteY48" fmla="*/ 466725 h 2353515"/>
              <a:gd name="connsiteX49" fmla="*/ 1228725 w 1371600"/>
              <a:gd name="connsiteY49" fmla="*/ 495300 h 2353515"/>
              <a:gd name="connsiteX50" fmla="*/ 1247775 w 1371600"/>
              <a:gd name="connsiteY50" fmla="*/ 523875 h 2353515"/>
              <a:gd name="connsiteX51" fmla="*/ 1257300 w 1371600"/>
              <a:gd name="connsiteY51" fmla="*/ 552450 h 2353515"/>
              <a:gd name="connsiteX52" fmla="*/ 1295400 w 1371600"/>
              <a:gd name="connsiteY52" fmla="*/ 609600 h 2353515"/>
              <a:gd name="connsiteX53" fmla="*/ 1314450 w 1371600"/>
              <a:gd name="connsiteY53" fmla="*/ 638175 h 2353515"/>
              <a:gd name="connsiteX54" fmla="*/ 1333500 w 1371600"/>
              <a:gd name="connsiteY54" fmla="*/ 666750 h 2353515"/>
              <a:gd name="connsiteX55" fmla="*/ 1352550 w 1371600"/>
              <a:gd name="connsiteY55" fmla="*/ 733425 h 2353515"/>
              <a:gd name="connsiteX56" fmla="*/ 1371600 w 1371600"/>
              <a:gd name="connsiteY56" fmla="*/ 790575 h 2353515"/>
              <a:gd name="connsiteX57" fmla="*/ 1362075 w 1371600"/>
              <a:gd name="connsiteY57" fmla="*/ 914400 h 2353515"/>
              <a:gd name="connsiteX58" fmla="*/ 1343025 w 1371600"/>
              <a:gd name="connsiteY58" fmla="*/ 1009650 h 2353515"/>
              <a:gd name="connsiteX59" fmla="*/ 1323975 w 1371600"/>
              <a:gd name="connsiteY59" fmla="*/ 1104900 h 2353515"/>
              <a:gd name="connsiteX60" fmla="*/ 1295400 w 1371600"/>
              <a:gd name="connsiteY60" fmla="*/ 1238250 h 2353515"/>
              <a:gd name="connsiteX61" fmla="*/ 1257300 w 1371600"/>
              <a:gd name="connsiteY61" fmla="*/ 1323975 h 2353515"/>
              <a:gd name="connsiteX62" fmla="*/ 1238250 w 1371600"/>
              <a:gd name="connsiteY62" fmla="*/ 1362075 h 2353515"/>
              <a:gd name="connsiteX63" fmla="*/ 1228725 w 1371600"/>
              <a:gd name="connsiteY63" fmla="*/ 1400175 h 2353515"/>
              <a:gd name="connsiteX64" fmla="*/ 1209675 w 1371600"/>
              <a:gd name="connsiteY64" fmla="*/ 1457325 h 2353515"/>
              <a:gd name="connsiteX65" fmla="*/ 1200150 w 1371600"/>
              <a:gd name="connsiteY65" fmla="*/ 1485900 h 2353515"/>
              <a:gd name="connsiteX66" fmla="*/ 1190625 w 1371600"/>
              <a:gd name="connsiteY66" fmla="*/ 1514475 h 2353515"/>
              <a:gd name="connsiteX67" fmla="*/ 1181100 w 1371600"/>
              <a:gd name="connsiteY67" fmla="*/ 1571625 h 2353515"/>
              <a:gd name="connsiteX68" fmla="*/ 1162050 w 1371600"/>
              <a:gd name="connsiteY68" fmla="*/ 1600200 h 2353515"/>
              <a:gd name="connsiteX69" fmla="*/ 1152525 w 1371600"/>
              <a:gd name="connsiteY69" fmla="*/ 1628775 h 2353515"/>
              <a:gd name="connsiteX70" fmla="*/ 1104900 w 1371600"/>
              <a:gd name="connsiteY70" fmla="*/ 1685925 h 2353515"/>
              <a:gd name="connsiteX71" fmla="*/ 1095375 w 1371600"/>
              <a:gd name="connsiteY71" fmla="*/ 1714500 h 2353515"/>
              <a:gd name="connsiteX72" fmla="*/ 1009650 w 1371600"/>
              <a:gd name="connsiteY72" fmla="*/ 1819275 h 2353515"/>
              <a:gd name="connsiteX73" fmla="*/ 981075 w 1371600"/>
              <a:gd name="connsiteY73" fmla="*/ 1838325 h 2353515"/>
              <a:gd name="connsiteX74" fmla="*/ 952500 w 1371600"/>
              <a:gd name="connsiteY74" fmla="*/ 1895475 h 2353515"/>
              <a:gd name="connsiteX75" fmla="*/ 933450 w 1371600"/>
              <a:gd name="connsiteY75" fmla="*/ 1933575 h 2353515"/>
              <a:gd name="connsiteX76" fmla="*/ 904875 w 1371600"/>
              <a:gd name="connsiteY76" fmla="*/ 1962150 h 2353515"/>
              <a:gd name="connsiteX77" fmla="*/ 857250 w 1371600"/>
              <a:gd name="connsiteY77" fmla="*/ 2085975 h 2353515"/>
              <a:gd name="connsiteX78" fmla="*/ 809625 w 1371600"/>
              <a:gd name="connsiteY78" fmla="*/ 2152650 h 2353515"/>
              <a:gd name="connsiteX79" fmla="*/ 790575 w 1371600"/>
              <a:gd name="connsiteY79" fmla="*/ 2190750 h 2353515"/>
              <a:gd name="connsiteX80" fmla="*/ 781050 w 1371600"/>
              <a:gd name="connsiteY80" fmla="*/ 2219325 h 2353515"/>
              <a:gd name="connsiteX81" fmla="*/ 752475 w 1371600"/>
              <a:gd name="connsiteY81" fmla="*/ 2228850 h 2353515"/>
              <a:gd name="connsiteX82" fmla="*/ 704850 w 1371600"/>
              <a:gd name="connsiteY82" fmla="*/ 2286000 h 2353515"/>
              <a:gd name="connsiteX83" fmla="*/ 676275 w 1371600"/>
              <a:gd name="connsiteY83" fmla="*/ 2305050 h 2353515"/>
              <a:gd name="connsiteX84" fmla="*/ 628650 w 1371600"/>
              <a:gd name="connsiteY84" fmla="*/ 2352675 h 2353515"/>
              <a:gd name="connsiteX85" fmla="*/ 619125 w 1371600"/>
              <a:gd name="connsiteY85" fmla="*/ 2314575 h 2353515"/>
              <a:gd name="connsiteX86" fmla="*/ 571500 w 1371600"/>
              <a:gd name="connsiteY86" fmla="*/ 2228850 h 2353515"/>
              <a:gd name="connsiteX87" fmla="*/ 504825 w 1371600"/>
              <a:gd name="connsiteY87" fmla="*/ 2162175 h 2353515"/>
              <a:gd name="connsiteX88" fmla="*/ 485775 w 1371600"/>
              <a:gd name="connsiteY88" fmla="*/ 2133600 h 2353515"/>
              <a:gd name="connsiteX89" fmla="*/ 476250 w 1371600"/>
              <a:gd name="connsiteY89" fmla="*/ 2105025 h 2353515"/>
              <a:gd name="connsiteX90" fmla="*/ 447675 w 1371600"/>
              <a:gd name="connsiteY90" fmla="*/ 2066925 h 2353515"/>
              <a:gd name="connsiteX91" fmla="*/ 419100 w 1371600"/>
              <a:gd name="connsiteY91" fmla="*/ 2038350 h 2353515"/>
              <a:gd name="connsiteX92" fmla="*/ 381000 w 1371600"/>
              <a:gd name="connsiteY92" fmla="*/ 1981200 h 2353515"/>
              <a:gd name="connsiteX93" fmla="*/ 361950 w 1371600"/>
              <a:gd name="connsiteY93" fmla="*/ 1952625 h 2353515"/>
              <a:gd name="connsiteX94" fmla="*/ 342900 w 1371600"/>
              <a:gd name="connsiteY94" fmla="*/ 1924050 h 2353515"/>
              <a:gd name="connsiteX95" fmla="*/ 333375 w 1371600"/>
              <a:gd name="connsiteY95" fmla="*/ 1905000 h 2353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</a:cxnLst>
            <a:rect l="l" t="t" r="r" b="b"/>
            <a:pathLst>
              <a:path w="1371600" h="2353515">
                <a:moveTo>
                  <a:pt x="495300" y="2038350"/>
                </a:moveTo>
                <a:cubicBezTo>
                  <a:pt x="479425" y="2032000"/>
                  <a:pt x="461588" y="2029238"/>
                  <a:pt x="447675" y="2019300"/>
                </a:cubicBezTo>
                <a:cubicBezTo>
                  <a:pt x="438360" y="2012646"/>
                  <a:pt x="436720" y="1998820"/>
                  <a:pt x="428625" y="1990725"/>
                </a:cubicBezTo>
                <a:cubicBezTo>
                  <a:pt x="420530" y="1982630"/>
                  <a:pt x="409575" y="1978025"/>
                  <a:pt x="400050" y="1971675"/>
                </a:cubicBezTo>
                <a:cubicBezTo>
                  <a:pt x="381834" y="1917026"/>
                  <a:pt x="403570" y="1968037"/>
                  <a:pt x="361950" y="1914525"/>
                </a:cubicBezTo>
                <a:cubicBezTo>
                  <a:pt x="347894" y="1896453"/>
                  <a:pt x="342900" y="1870075"/>
                  <a:pt x="323850" y="1857375"/>
                </a:cubicBezTo>
                <a:cubicBezTo>
                  <a:pt x="314325" y="1851025"/>
                  <a:pt x="303370" y="1846420"/>
                  <a:pt x="295275" y="1838325"/>
                </a:cubicBezTo>
                <a:cubicBezTo>
                  <a:pt x="279710" y="1822760"/>
                  <a:pt x="261171" y="1790579"/>
                  <a:pt x="247650" y="1771650"/>
                </a:cubicBezTo>
                <a:cubicBezTo>
                  <a:pt x="238423" y="1758732"/>
                  <a:pt x="228600" y="1746250"/>
                  <a:pt x="219075" y="1733550"/>
                </a:cubicBezTo>
                <a:lnTo>
                  <a:pt x="200025" y="1676400"/>
                </a:lnTo>
                <a:cubicBezTo>
                  <a:pt x="196850" y="1666875"/>
                  <a:pt x="194990" y="1656805"/>
                  <a:pt x="190500" y="1647825"/>
                </a:cubicBezTo>
                <a:cubicBezTo>
                  <a:pt x="184150" y="1635125"/>
                  <a:pt x="177043" y="1622776"/>
                  <a:pt x="171450" y="1609725"/>
                </a:cubicBezTo>
                <a:cubicBezTo>
                  <a:pt x="167495" y="1600497"/>
                  <a:pt x="166415" y="1590130"/>
                  <a:pt x="161925" y="1581150"/>
                </a:cubicBezTo>
                <a:cubicBezTo>
                  <a:pt x="145084" y="1547467"/>
                  <a:pt x="139579" y="1553492"/>
                  <a:pt x="114300" y="1524000"/>
                </a:cubicBezTo>
                <a:cubicBezTo>
                  <a:pt x="103969" y="1511947"/>
                  <a:pt x="95250" y="1498600"/>
                  <a:pt x="85725" y="1485900"/>
                </a:cubicBezTo>
                <a:cubicBezTo>
                  <a:pt x="82550" y="1463675"/>
                  <a:pt x="78679" y="1441538"/>
                  <a:pt x="76200" y="1419225"/>
                </a:cubicBezTo>
                <a:cubicBezTo>
                  <a:pt x="72327" y="1384370"/>
                  <a:pt x="72769" y="1348985"/>
                  <a:pt x="66675" y="1314450"/>
                </a:cubicBezTo>
                <a:lnTo>
                  <a:pt x="38100" y="1228725"/>
                </a:lnTo>
                <a:lnTo>
                  <a:pt x="9525" y="1143000"/>
                </a:lnTo>
                <a:lnTo>
                  <a:pt x="0" y="1114425"/>
                </a:lnTo>
                <a:cubicBezTo>
                  <a:pt x="3175" y="971550"/>
                  <a:pt x="1449" y="828482"/>
                  <a:pt x="9525" y="685800"/>
                </a:cubicBezTo>
                <a:cubicBezTo>
                  <a:pt x="11005" y="659660"/>
                  <a:pt x="28575" y="609600"/>
                  <a:pt x="28575" y="609600"/>
                </a:cubicBezTo>
                <a:cubicBezTo>
                  <a:pt x="30703" y="584064"/>
                  <a:pt x="28171" y="505632"/>
                  <a:pt x="47625" y="466725"/>
                </a:cubicBezTo>
                <a:cubicBezTo>
                  <a:pt x="52745" y="456486"/>
                  <a:pt x="60325" y="447675"/>
                  <a:pt x="66675" y="438150"/>
                </a:cubicBezTo>
                <a:cubicBezTo>
                  <a:pt x="75264" y="395205"/>
                  <a:pt x="70457" y="383623"/>
                  <a:pt x="104775" y="352425"/>
                </a:cubicBezTo>
                <a:cubicBezTo>
                  <a:pt x="128268" y="331068"/>
                  <a:pt x="163363" y="321693"/>
                  <a:pt x="180975" y="295275"/>
                </a:cubicBezTo>
                <a:cubicBezTo>
                  <a:pt x="187325" y="285750"/>
                  <a:pt x="191930" y="274795"/>
                  <a:pt x="200025" y="266700"/>
                </a:cubicBezTo>
                <a:cubicBezTo>
                  <a:pt x="215496" y="251229"/>
                  <a:pt x="249269" y="238561"/>
                  <a:pt x="266700" y="228600"/>
                </a:cubicBezTo>
                <a:cubicBezTo>
                  <a:pt x="276639" y="222920"/>
                  <a:pt x="285750" y="215900"/>
                  <a:pt x="295275" y="209550"/>
                </a:cubicBezTo>
                <a:cubicBezTo>
                  <a:pt x="337880" y="145643"/>
                  <a:pt x="287691" y="208256"/>
                  <a:pt x="342900" y="171450"/>
                </a:cubicBezTo>
                <a:cubicBezTo>
                  <a:pt x="354108" y="163978"/>
                  <a:pt x="361127" y="151499"/>
                  <a:pt x="371475" y="142875"/>
                </a:cubicBezTo>
                <a:cubicBezTo>
                  <a:pt x="380269" y="135546"/>
                  <a:pt x="390735" y="130479"/>
                  <a:pt x="400050" y="123825"/>
                </a:cubicBezTo>
                <a:cubicBezTo>
                  <a:pt x="450507" y="87784"/>
                  <a:pt x="420354" y="101182"/>
                  <a:pt x="466725" y="85725"/>
                </a:cubicBezTo>
                <a:cubicBezTo>
                  <a:pt x="500208" y="35500"/>
                  <a:pt x="466468" y="72228"/>
                  <a:pt x="523875" y="47625"/>
                </a:cubicBezTo>
                <a:cubicBezTo>
                  <a:pt x="534397" y="43116"/>
                  <a:pt x="541989" y="33224"/>
                  <a:pt x="552450" y="28575"/>
                </a:cubicBezTo>
                <a:cubicBezTo>
                  <a:pt x="570800" y="20420"/>
                  <a:pt x="590550" y="15875"/>
                  <a:pt x="609600" y="9525"/>
                </a:cubicBezTo>
                <a:lnTo>
                  <a:pt x="638175" y="0"/>
                </a:lnTo>
                <a:cubicBezTo>
                  <a:pt x="673100" y="3175"/>
                  <a:pt x="708233" y="4565"/>
                  <a:pt x="742950" y="9525"/>
                </a:cubicBezTo>
                <a:cubicBezTo>
                  <a:pt x="752889" y="10945"/>
                  <a:pt x="761871" y="16292"/>
                  <a:pt x="771525" y="19050"/>
                </a:cubicBezTo>
                <a:cubicBezTo>
                  <a:pt x="802912" y="28018"/>
                  <a:pt x="824514" y="31553"/>
                  <a:pt x="857250" y="38100"/>
                </a:cubicBezTo>
                <a:lnTo>
                  <a:pt x="942975" y="95250"/>
                </a:lnTo>
                <a:cubicBezTo>
                  <a:pt x="952500" y="101600"/>
                  <a:pt x="961311" y="109180"/>
                  <a:pt x="971550" y="114300"/>
                </a:cubicBezTo>
                <a:cubicBezTo>
                  <a:pt x="994841" y="125945"/>
                  <a:pt x="1018030" y="135571"/>
                  <a:pt x="1038225" y="152400"/>
                </a:cubicBezTo>
                <a:cubicBezTo>
                  <a:pt x="1048573" y="161024"/>
                  <a:pt x="1056167" y="172705"/>
                  <a:pt x="1066800" y="180975"/>
                </a:cubicBezTo>
                <a:cubicBezTo>
                  <a:pt x="1084872" y="195031"/>
                  <a:pt x="1107761" y="202886"/>
                  <a:pt x="1123950" y="219075"/>
                </a:cubicBezTo>
                <a:cubicBezTo>
                  <a:pt x="1133475" y="228600"/>
                  <a:pt x="1143901" y="237302"/>
                  <a:pt x="1152525" y="247650"/>
                </a:cubicBezTo>
                <a:cubicBezTo>
                  <a:pt x="1166592" y="264531"/>
                  <a:pt x="1182405" y="295144"/>
                  <a:pt x="1190625" y="314325"/>
                </a:cubicBezTo>
                <a:cubicBezTo>
                  <a:pt x="1194580" y="323553"/>
                  <a:pt x="1196975" y="333375"/>
                  <a:pt x="1200150" y="342900"/>
                </a:cubicBezTo>
                <a:cubicBezTo>
                  <a:pt x="1205934" y="389169"/>
                  <a:pt x="1208291" y="423090"/>
                  <a:pt x="1219200" y="466725"/>
                </a:cubicBezTo>
                <a:cubicBezTo>
                  <a:pt x="1221635" y="476465"/>
                  <a:pt x="1224235" y="486320"/>
                  <a:pt x="1228725" y="495300"/>
                </a:cubicBezTo>
                <a:cubicBezTo>
                  <a:pt x="1233845" y="505539"/>
                  <a:pt x="1242655" y="513636"/>
                  <a:pt x="1247775" y="523875"/>
                </a:cubicBezTo>
                <a:cubicBezTo>
                  <a:pt x="1252265" y="532855"/>
                  <a:pt x="1252424" y="543673"/>
                  <a:pt x="1257300" y="552450"/>
                </a:cubicBezTo>
                <a:cubicBezTo>
                  <a:pt x="1268419" y="572464"/>
                  <a:pt x="1282700" y="590550"/>
                  <a:pt x="1295400" y="609600"/>
                </a:cubicBezTo>
                <a:lnTo>
                  <a:pt x="1314450" y="638175"/>
                </a:lnTo>
                <a:cubicBezTo>
                  <a:pt x="1320800" y="647700"/>
                  <a:pt x="1329880" y="655890"/>
                  <a:pt x="1333500" y="666750"/>
                </a:cubicBezTo>
                <a:cubicBezTo>
                  <a:pt x="1365511" y="762782"/>
                  <a:pt x="1316670" y="613824"/>
                  <a:pt x="1352550" y="733425"/>
                </a:cubicBezTo>
                <a:cubicBezTo>
                  <a:pt x="1358320" y="752659"/>
                  <a:pt x="1371600" y="790575"/>
                  <a:pt x="1371600" y="790575"/>
                </a:cubicBezTo>
                <a:cubicBezTo>
                  <a:pt x="1368425" y="831850"/>
                  <a:pt x="1366409" y="873231"/>
                  <a:pt x="1362075" y="914400"/>
                </a:cubicBezTo>
                <a:cubicBezTo>
                  <a:pt x="1355962" y="972470"/>
                  <a:pt x="1353462" y="960943"/>
                  <a:pt x="1343025" y="1009650"/>
                </a:cubicBezTo>
                <a:cubicBezTo>
                  <a:pt x="1336241" y="1041310"/>
                  <a:pt x="1329298" y="1072962"/>
                  <a:pt x="1323975" y="1104900"/>
                </a:cubicBezTo>
                <a:cubicBezTo>
                  <a:pt x="1319872" y="1129518"/>
                  <a:pt x="1305948" y="1222427"/>
                  <a:pt x="1295400" y="1238250"/>
                </a:cubicBezTo>
                <a:cubicBezTo>
                  <a:pt x="1239364" y="1322305"/>
                  <a:pt x="1325310" y="1187955"/>
                  <a:pt x="1257300" y="1323975"/>
                </a:cubicBezTo>
                <a:cubicBezTo>
                  <a:pt x="1250950" y="1336675"/>
                  <a:pt x="1243236" y="1348780"/>
                  <a:pt x="1238250" y="1362075"/>
                </a:cubicBezTo>
                <a:cubicBezTo>
                  <a:pt x="1233653" y="1374332"/>
                  <a:pt x="1232487" y="1387636"/>
                  <a:pt x="1228725" y="1400175"/>
                </a:cubicBezTo>
                <a:cubicBezTo>
                  <a:pt x="1222955" y="1419409"/>
                  <a:pt x="1216025" y="1438275"/>
                  <a:pt x="1209675" y="1457325"/>
                </a:cubicBezTo>
                <a:lnTo>
                  <a:pt x="1200150" y="1485900"/>
                </a:lnTo>
                <a:cubicBezTo>
                  <a:pt x="1196975" y="1495425"/>
                  <a:pt x="1192276" y="1504571"/>
                  <a:pt x="1190625" y="1514475"/>
                </a:cubicBezTo>
                <a:cubicBezTo>
                  <a:pt x="1187450" y="1533525"/>
                  <a:pt x="1187207" y="1553303"/>
                  <a:pt x="1181100" y="1571625"/>
                </a:cubicBezTo>
                <a:cubicBezTo>
                  <a:pt x="1177480" y="1582485"/>
                  <a:pt x="1167170" y="1589961"/>
                  <a:pt x="1162050" y="1600200"/>
                </a:cubicBezTo>
                <a:cubicBezTo>
                  <a:pt x="1157560" y="1609180"/>
                  <a:pt x="1158094" y="1620421"/>
                  <a:pt x="1152525" y="1628775"/>
                </a:cubicBezTo>
                <a:cubicBezTo>
                  <a:pt x="1110394" y="1691972"/>
                  <a:pt x="1136063" y="1623599"/>
                  <a:pt x="1104900" y="1685925"/>
                </a:cubicBezTo>
                <a:cubicBezTo>
                  <a:pt x="1100410" y="1694905"/>
                  <a:pt x="1100765" y="1706029"/>
                  <a:pt x="1095375" y="1714500"/>
                </a:cubicBezTo>
                <a:cubicBezTo>
                  <a:pt x="1078343" y="1741265"/>
                  <a:pt x="1040226" y="1793795"/>
                  <a:pt x="1009650" y="1819275"/>
                </a:cubicBezTo>
                <a:cubicBezTo>
                  <a:pt x="1000856" y="1826604"/>
                  <a:pt x="990600" y="1831975"/>
                  <a:pt x="981075" y="1838325"/>
                </a:cubicBezTo>
                <a:cubicBezTo>
                  <a:pt x="963611" y="1890716"/>
                  <a:pt x="982043" y="1843774"/>
                  <a:pt x="952500" y="1895475"/>
                </a:cubicBezTo>
                <a:cubicBezTo>
                  <a:pt x="945455" y="1907803"/>
                  <a:pt x="941703" y="1922021"/>
                  <a:pt x="933450" y="1933575"/>
                </a:cubicBezTo>
                <a:cubicBezTo>
                  <a:pt x="925620" y="1944536"/>
                  <a:pt x="914400" y="1952625"/>
                  <a:pt x="904875" y="1962150"/>
                </a:cubicBezTo>
                <a:cubicBezTo>
                  <a:pt x="884942" y="2031915"/>
                  <a:pt x="891584" y="2024174"/>
                  <a:pt x="857250" y="2085975"/>
                </a:cubicBezTo>
                <a:cubicBezTo>
                  <a:pt x="837100" y="2122246"/>
                  <a:pt x="834383" y="2113037"/>
                  <a:pt x="809625" y="2152650"/>
                </a:cubicBezTo>
                <a:cubicBezTo>
                  <a:pt x="802100" y="2164691"/>
                  <a:pt x="796168" y="2177699"/>
                  <a:pt x="790575" y="2190750"/>
                </a:cubicBezTo>
                <a:cubicBezTo>
                  <a:pt x="786620" y="2199978"/>
                  <a:pt x="788150" y="2212225"/>
                  <a:pt x="781050" y="2219325"/>
                </a:cubicBezTo>
                <a:cubicBezTo>
                  <a:pt x="773950" y="2226425"/>
                  <a:pt x="762000" y="2225675"/>
                  <a:pt x="752475" y="2228850"/>
                </a:cubicBezTo>
                <a:cubicBezTo>
                  <a:pt x="733744" y="2256947"/>
                  <a:pt x="732352" y="2263081"/>
                  <a:pt x="704850" y="2286000"/>
                </a:cubicBezTo>
                <a:cubicBezTo>
                  <a:pt x="696056" y="2293329"/>
                  <a:pt x="685800" y="2298700"/>
                  <a:pt x="676275" y="2305050"/>
                </a:cubicBezTo>
                <a:cubicBezTo>
                  <a:pt x="673100" y="2309812"/>
                  <a:pt x="644525" y="2360612"/>
                  <a:pt x="628650" y="2352675"/>
                </a:cubicBezTo>
                <a:cubicBezTo>
                  <a:pt x="616941" y="2346821"/>
                  <a:pt x="622721" y="2327162"/>
                  <a:pt x="619125" y="2314575"/>
                </a:cubicBezTo>
                <a:cubicBezTo>
                  <a:pt x="609543" y="2281038"/>
                  <a:pt x="598789" y="2256139"/>
                  <a:pt x="571500" y="2228850"/>
                </a:cubicBezTo>
                <a:cubicBezTo>
                  <a:pt x="549275" y="2206625"/>
                  <a:pt x="522260" y="2188327"/>
                  <a:pt x="504825" y="2162175"/>
                </a:cubicBezTo>
                <a:cubicBezTo>
                  <a:pt x="498475" y="2152650"/>
                  <a:pt x="490895" y="2143839"/>
                  <a:pt x="485775" y="2133600"/>
                </a:cubicBezTo>
                <a:cubicBezTo>
                  <a:pt x="481285" y="2124620"/>
                  <a:pt x="481231" y="2113742"/>
                  <a:pt x="476250" y="2105025"/>
                </a:cubicBezTo>
                <a:cubicBezTo>
                  <a:pt x="468374" y="2091242"/>
                  <a:pt x="458006" y="2078978"/>
                  <a:pt x="447675" y="2066925"/>
                </a:cubicBezTo>
                <a:cubicBezTo>
                  <a:pt x="438909" y="2056698"/>
                  <a:pt x="427370" y="2048983"/>
                  <a:pt x="419100" y="2038350"/>
                </a:cubicBezTo>
                <a:cubicBezTo>
                  <a:pt x="405044" y="2020278"/>
                  <a:pt x="393700" y="2000250"/>
                  <a:pt x="381000" y="1981200"/>
                </a:cubicBezTo>
                <a:lnTo>
                  <a:pt x="361950" y="1952625"/>
                </a:lnTo>
                <a:cubicBezTo>
                  <a:pt x="355600" y="1943100"/>
                  <a:pt x="348020" y="1934289"/>
                  <a:pt x="342900" y="1924050"/>
                </a:cubicBezTo>
                <a:lnTo>
                  <a:pt x="333375" y="1905000"/>
                </a:lnTo>
              </a:path>
            </a:pathLst>
          </a:cu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олилиния 15"/>
          <p:cNvSpPr/>
          <p:nvPr/>
        </p:nvSpPr>
        <p:spPr>
          <a:xfrm rot="18699238">
            <a:off x="978614" y="1604597"/>
            <a:ext cx="1072158" cy="2152183"/>
          </a:xfrm>
          <a:custGeom>
            <a:avLst/>
            <a:gdLst>
              <a:gd name="connsiteX0" fmla="*/ 495300 w 1371600"/>
              <a:gd name="connsiteY0" fmla="*/ 2038350 h 2353515"/>
              <a:gd name="connsiteX1" fmla="*/ 447675 w 1371600"/>
              <a:gd name="connsiteY1" fmla="*/ 2019300 h 2353515"/>
              <a:gd name="connsiteX2" fmla="*/ 428625 w 1371600"/>
              <a:gd name="connsiteY2" fmla="*/ 1990725 h 2353515"/>
              <a:gd name="connsiteX3" fmla="*/ 400050 w 1371600"/>
              <a:gd name="connsiteY3" fmla="*/ 1971675 h 2353515"/>
              <a:gd name="connsiteX4" fmla="*/ 361950 w 1371600"/>
              <a:gd name="connsiteY4" fmla="*/ 1914525 h 2353515"/>
              <a:gd name="connsiteX5" fmla="*/ 323850 w 1371600"/>
              <a:gd name="connsiteY5" fmla="*/ 1857375 h 2353515"/>
              <a:gd name="connsiteX6" fmla="*/ 295275 w 1371600"/>
              <a:gd name="connsiteY6" fmla="*/ 1838325 h 2353515"/>
              <a:gd name="connsiteX7" fmla="*/ 247650 w 1371600"/>
              <a:gd name="connsiteY7" fmla="*/ 1771650 h 2353515"/>
              <a:gd name="connsiteX8" fmla="*/ 219075 w 1371600"/>
              <a:gd name="connsiteY8" fmla="*/ 1733550 h 2353515"/>
              <a:gd name="connsiteX9" fmla="*/ 200025 w 1371600"/>
              <a:gd name="connsiteY9" fmla="*/ 1676400 h 2353515"/>
              <a:gd name="connsiteX10" fmla="*/ 190500 w 1371600"/>
              <a:gd name="connsiteY10" fmla="*/ 1647825 h 2353515"/>
              <a:gd name="connsiteX11" fmla="*/ 171450 w 1371600"/>
              <a:gd name="connsiteY11" fmla="*/ 1609725 h 2353515"/>
              <a:gd name="connsiteX12" fmla="*/ 161925 w 1371600"/>
              <a:gd name="connsiteY12" fmla="*/ 1581150 h 2353515"/>
              <a:gd name="connsiteX13" fmla="*/ 114300 w 1371600"/>
              <a:gd name="connsiteY13" fmla="*/ 1524000 h 2353515"/>
              <a:gd name="connsiteX14" fmla="*/ 85725 w 1371600"/>
              <a:gd name="connsiteY14" fmla="*/ 1485900 h 2353515"/>
              <a:gd name="connsiteX15" fmla="*/ 76200 w 1371600"/>
              <a:gd name="connsiteY15" fmla="*/ 1419225 h 2353515"/>
              <a:gd name="connsiteX16" fmla="*/ 66675 w 1371600"/>
              <a:gd name="connsiteY16" fmla="*/ 1314450 h 2353515"/>
              <a:gd name="connsiteX17" fmla="*/ 38100 w 1371600"/>
              <a:gd name="connsiteY17" fmla="*/ 1228725 h 2353515"/>
              <a:gd name="connsiteX18" fmla="*/ 9525 w 1371600"/>
              <a:gd name="connsiteY18" fmla="*/ 1143000 h 2353515"/>
              <a:gd name="connsiteX19" fmla="*/ 0 w 1371600"/>
              <a:gd name="connsiteY19" fmla="*/ 1114425 h 2353515"/>
              <a:gd name="connsiteX20" fmla="*/ 9525 w 1371600"/>
              <a:gd name="connsiteY20" fmla="*/ 685800 h 2353515"/>
              <a:gd name="connsiteX21" fmla="*/ 28575 w 1371600"/>
              <a:gd name="connsiteY21" fmla="*/ 609600 h 2353515"/>
              <a:gd name="connsiteX22" fmla="*/ 47625 w 1371600"/>
              <a:gd name="connsiteY22" fmla="*/ 466725 h 2353515"/>
              <a:gd name="connsiteX23" fmla="*/ 66675 w 1371600"/>
              <a:gd name="connsiteY23" fmla="*/ 438150 h 2353515"/>
              <a:gd name="connsiteX24" fmla="*/ 104775 w 1371600"/>
              <a:gd name="connsiteY24" fmla="*/ 352425 h 2353515"/>
              <a:gd name="connsiteX25" fmla="*/ 180975 w 1371600"/>
              <a:gd name="connsiteY25" fmla="*/ 295275 h 2353515"/>
              <a:gd name="connsiteX26" fmla="*/ 200025 w 1371600"/>
              <a:gd name="connsiteY26" fmla="*/ 266700 h 2353515"/>
              <a:gd name="connsiteX27" fmla="*/ 266700 w 1371600"/>
              <a:gd name="connsiteY27" fmla="*/ 228600 h 2353515"/>
              <a:gd name="connsiteX28" fmla="*/ 295275 w 1371600"/>
              <a:gd name="connsiteY28" fmla="*/ 209550 h 2353515"/>
              <a:gd name="connsiteX29" fmla="*/ 342900 w 1371600"/>
              <a:gd name="connsiteY29" fmla="*/ 171450 h 2353515"/>
              <a:gd name="connsiteX30" fmla="*/ 371475 w 1371600"/>
              <a:gd name="connsiteY30" fmla="*/ 142875 h 2353515"/>
              <a:gd name="connsiteX31" fmla="*/ 400050 w 1371600"/>
              <a:gd name="connsiteY31" fmla="*/ 123825 h 2353515"/>
              <a:gd name="connsiteX32" fmla="*/ 466725 w 1371600"/>
              <a:gd name="connsiteY32" fmla="*/ 85725 h 2353515"/>
              <a:gd name="connsiteX33" fmla="*/ 523875 w 1371600"/>
              <a:gd name="connsiteY33" fmla="*/ 47625 h 2353515"/>
              <a:gd name="connsiteX34" fmla="*/ 552450 w 1371600"/>
              <a:gd name="connsiteY34" fmla="*/ 28575 h 2353515"/>
              <a:gd name="connsiteX35" fmla="*/ 609600 w 1371600"/>
              <a:gd name="connsiteY35" fmla="*/ 9525 h 2353515"/>
              <a:gd name="connsiteX36" fmla="*/ 638175 w 1371600"/>
              <a:gd name="connsiteY36" fmla="*/ 0 h 2353515"/>
              <a:gd name="connsiteX37" fmla="*/ 742950 w 1371600"/>
              <a:gd name="connsiteY37" fmla="*/ 9525 h 2353515"/>
              <a:gd name="connsiteX38" fmla="*/ 771525 w 1371600"/>
              <a:gd name="connsiteY38" fmla="*/ 19050 h 2353515"/>
              <a:gd name="connsiteX39" fmla="*/ 857250 w 1371600"/>
              <a:gd name="connsiteY39" fmla="*/ 38100 h 2353515"/>
              <a:gd name="connsiteX40" fmla="*/ 942975 w 1371600"/>
              <a:gd name="connsiteY40" fmla="*/ 95250 h 2353515"/>
              <a:gd name="connsiteX41" fmla="*/ 971550 w 1371600"/>
              <a:gd name="connsiteY41" fmla="*/ 114300 h 2353515"/>
              <a:gd name="connsiteX42" fmla="*/ 1038225 w 1371600"/>
              <a:gd name="connsiteY42" fmla="*/ 152400 h 2353515"/>
              <a:gd name="connsiteX43" fmla="*/ 1066800 w 1371600"/>
              <a:gd name="connsiteY43" fmla="*/ 180975 h 2353515"/>
              <a:gd name="connsiteX44" fmla="*/ 1123950 w 1371600"/>
              <a:gd name="connsiteY44" fmla="*/ 219075 h 2353515"/>
              <a:gd name="connsiteX45" fmla="*/ 1152525 w 1371600"/>
              <a:gd name="connsiteY45" fmla="*/ 247650 h 2353515"/>
              <a:gd name="connsiteX46" fmla="*/ 1190625 w 1371600"/>
              <a:gd name="connsiteY46" fmla="*/ 314325 h 2353515"/>
              <a:gd name="connsiteX47" fmla="*/ 1200150 w 1371600"/>
              <a:gd name="connsiteY47" fmla="*/ 342900 h 2353515"/>
              <a:gd name="connsiteX48" fmla="*/ 1219200 w 1371600"/>
              <a:gd name="connsiteY48" fmla="*/ 466725 h 2353515"/>
              <a:gd name="connsiteX49" fmla="*/ 1228725 w 1371600"/>
              <a:gd name="connsiteY49" fmla="*/ 495300 h 2353515"/>
              <a:gd name="connsiteX50" fmla="*/ 1247775 w 1371600"/>
              <a:gd name="connsiteY50" fmla="*/ 523875 h 2353515"/>
              <a:gd name="connsiteX51" fmla="*/ 1257300 w 1371600"/>
              <a:gd name="connsiteY51" fmla="*/ 552450 h 2353515"/>
              <a:gd name="connsiteX52" fmla="*/ 1295400 w 1371600"/>
              <a:gd name="connsiteY52" fmla="*/ 609600 h 2353515"/>
              <a:gd name="connsiteX53" fmla="*/ 1314450 w 1371600"/>
              <a:gd name="connsiteY53" fmla="*/ 638175 h 2353515"/>
              <a:gd name="connsiteX54" fmla="*/ 1333500 w 1371600"/>
              <a:gd name="connsiteY54" fmla="*/ 666750 h 2353515"/>
              <a:gd name="connsiteX55" fmla="*/ 1352550 w 1371600"/>
              <a:gd name="connsiteY55" fmla="*/ 733425 h 2353515"/>
              <a:gd name="connsiteX56" fmla="*/ 1371600 w 1371600"/>
              <a:gd name="connsiteY56" fmla="*/ 790575 h 2353515"/>
              <a:gd name="connsiteX57" fmla="*/ 1362075 w 1371600"/>
              <a:gd name="connsiteY57" fmla="*/ 914400 h 2353515"/>
              <a:gd name="connsiteX58" fmla="*/ 1343025 w 1371600"/>
              <a:gd name="connsiteY58" fmla="*/ 1009650 h 2353515"/>
              <a:gd name="connsiteX59" fmla="*/ 1323975 w 1371600"/>
              <a:gd name="connsiteY59" fmla="*/ 1104900 h 2353515"/>
              <a:gd name="connsiteX60" fmla="*/ 1295400 w 1371600"/>
              <a:gd name="connsiteY60" fmla="*/ 1238250 h 2353515"/>
              <a:gd name="connsiteX61" fmla="*/ 1257300 w 1371600"/>
              <a:gd name="connsiteY61" fmla="*/ 1323975 h 2353515"/>
              <a:gd name="connsiteX62" fmla="*/ 1238250 w 1371600"/>
              <a:gd name="connsiteY62" fmla="*/ 1362075 h 2353515"/>
              <a:gd name="connsiteX63" fmla="*/ 1228725 w 1371600"/>
              <a:gd name="connsiteY63" fmla="*/ 1400175 h 2353515"/>
              <a:gd name="connsiteX64" fmla="*/ 1209675 w 1371600"/>
              <a:gd name="connsiteY64" fmla="*/ 1457325 h 2353515"/>
              <a:gd name="connsiteX65" fmla="*/ 1200150 w 1371600"/>
              <a:gd name="connsiteY65" fmla="*/ 1485900 h 2353515"/>
              <a:gd name="connsiteX66" fmla="*/ 1190625 w 1371600"/>
              <a:gd name="connsiteY66" fmla="*/ 1514475 h 2353515"/>
              <a:gd name="connsiteX67" fmla="*/ 1181100 w 1371600"/>
              <a:gd name="connsiteY67" fmla="*/ 1571625 h 2353515"/>
              <a:gd name="connsiteX68" fmla="*/ 1162050 w 1371600"/>
              <a:gd name="connsiteY68" fmla="*/ 1600200 h 2353515"/>
              <a:gd name="connsiteX69" fmla="*/ 1152525 w 1371600"/>
              <a:gd name="connsiteY69" fmla="*/ 1628775 h 2353515"/>
              <a:gd name="connsiteX70" fmla="*/ 1104900 w 1371600"/>
              <a:gd name="connsiteY70" fmla="*/ 1685925 h 2353515"/>
              <a:gd name="connsiteX71" fmla="*/ 1095375 w 1371600"/>
              <a:gd name="connsiteY71" fmla="*/ 1714500 h 2353515"/>
              <a:gd name="connsiteX72" fmla="*/ 1009650 w 1371600"/>
              <a:gd name="connsiteY72" fmla="*/ 1819275 h 2353515"/>
              <a:gd name="connsiteX73" fmla="*/ 981075 w 1371600"/>
              <a:gd name="connsiteY73" fmla="*/ 1838325 h 2353515"/>
              <a:gd name="connsiteX74" fmla="*/ 952500 w 1371600"/>
              <a:gd name="connsiteY74" fmla="*/ 1895475 h 2353515"/>
              <a:gd name="connsiteX75" fmla="*/ 933450 w 1371600"/>
              <a:gd name="connsiteY75" fmla="*/ 1933575 h 2353515"/>
              <a:gd name="connsiteX76" fmla="*/ 904875 w 1371600"/>
              <a:gd name="connsiteY76" fmla="*/ 1962150 h 2353515"/>
              <a:gd name="connsiteX77" fmla="*/ 857250 w 1371600"/>
              <a:gd name="connsiteY77" fmla="*/ 2085975 h 2353515"/>
              <a:gd name="connsiteX78" fmla="*/ 809625 w 1371600"/>
              <a:gd name="connsiteY78" fmla="*/ 2152650 h 2353515"/>
              <a:gd name="connsiteX79" fmla="*/ 790575 w 1371600"/>
              <a:gd name="connsiteY79" fmla="*/ 2190750 h 2353515"/>
              <a:gd name="connsiteX80" fmla="*/ 781050 w 1371600"/>
              <a:gd name="connsiteY80" fmla="*/ 2219325 h 2353515"/>
              <a:gd name="connsiteX81" fmla="*/ 752475 w 1371600"/>
              <a:gd name="connsiteY81" fmla="*/ 2228850 h 2353515"/>
              <a:gd name="connsiteX82" fmla="*/ 704850 w 1371600"/>
              <a:gd name="connsiteY82" fmla="*/ 2286000 h 2353515"/>
              <a:gd name="connsiteX83" fmla="*/ 676275 w 1371600"/>
              <a:gd name="connsiteY83" fmla="*/ 2305050 h 2353515"/>
              <a:gd name="connsiteX84" fmla="*/ 628650 w 1371600"/>
              <a:gd name="connsiteY84" fmla="*/ 2352675 h 2353515"/>
              <a:gd name="connsiteX85" fmla="*/ 619125 w 1371600"/>
              <a:gd name="connsiteY85" fmla="*/ 2314575 h 2353515"/>
              <a:gd name="connsiteX86" fmla="*/ 571500 w 1371600"/>
              <a:gd name="connsiteY86" fmla="*/ 2228850 h 2353515"/>
              <a:gd name="connsiteX87" fmla="*/ 504825 w 1371600"/>
              <a:gd name="connsiteY87" fmla="*/ 2162175 h 2353515"/>
              <a:gd name="connsiteX88" fmla="*/ 485775 w 1371600"/>
              <a:gd name="connsiteY88" fmla="*/ 2133600 h 2353515"/>
              <a:gd name="connsiteX89" fmla="*/ 476250 w 1371600"/>
              <a:gd name="connsiteY89" fmla="*/ 2105025 h 2353515"/>
              <a:gd name="connsiteX90" fmla="*/ 447675 w 1371600"/>
              <a:gd name="connsiteY90" fmla="*/ 2066925 h 2353515"/>
              <a:gd name="connsiteX91" fmla="*/ 419100 w 1371600"/>
              <a:gd name="connsiteY91" fmla="*/ 2038350 h 2353515"/>
              <a:gd name="connsiteX92" fmla="*/ 381000 w 1371600"/>
              <a:gd name="connsiteY92" fmla="*/ 1981200 h 2353515"/>
              <a:gd name="connsiteX93" fmla="*/ 361950 w 1371600"/>
              <a:gd name="connsiteY93" fmla="*/ 1952625 h 2353515"/>
              <a:gd name="connsiteX94" fmla="*/ 342900 w 1371600"/>
              <a:gd name="connsiteY94" fmla="*/ 1924050 h 2353515"/>
              <a:gd name="connsiteX95" fmla="*/ 333375 w 1371600"/>
              <a:gd name="connsiteY95" fmla="*/ 1905000 h 2353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</a:cxnLst>
            <a:rect l="l" t="t" r="r" b="b"/>
            <a:pathLst>
              <a:path w="1371600" h="2353515">
                <a:moveTo>
                  <a:pt x="495300" y="2038350"/>
                </a:moveTo>
                <a:cubicBezTo>
                  <a:pt x="479425" y="2032000"/>
                  <a:pt x="461588" y="2029238"/>
                  <a:pt x="447675" y="2019300"/>
                </a:cubicBezTo>
                <a:cubicBezTo>
                  <a:pt x="438360" y="2012646"/>
                  <a:pt x="436720" y="1998820"/>
                  <a:pt x="428625" y="1990725"/>
                </a:cubicBezTo>
                <a:cubicBezTo>
                  <a:pt x="420530" y="1982630"/>
                  <a:pt x="409575" y="1978025"/>
                  <a:pt x="400050" y="1971675"/>
                </a:cubicBezTo>
                <a:cubicBezTo>
                  <a:pt x="381834" y="1917026"/>
                  <a:pt x="403570" y="1968037"/>
                  <a:pt x="361950" y="1914525"/>
                </a:cubicBezTo>
                <a:cubicBezTo>
                  <a:pt x="347894" y="1896453"/>
                  <a:pt x="342900" y="1870075"/>
                  <a:pt x="323850" y="1857375"/>
                </a:cubicBezTo>
                <a:cubicBezTo>
                  <a:pt x="314325" y="1851025"/>
                  <a:pt x="303370" y="1846420"/>
                  <a:pt x="295275" y="1838325"/>
                </a:cubicBezTo>
                <a:cubicBezTo>
                  <a:pt x="279710" y="1822760"/>
                  <a:pt x="261171" y="1790579"/>
                  <a:pt x="247650" y="1771650"/>
                </a:cubicBezTo>
                <a:cubicBezTo>
                  <a:pt x="238423" y="1758732"/>
                  <a:pt x="228600" y="1746250"/>
                  <a:pt x="219075" y="1733550"/>
                </a:cubicBezTo>
                <a:lnTo>
                  <a:pt x="200025" y="1676400"/>
                </a:lnTo>
                <a:cubicBezTo>
                  <a:pt x="196850" y="1666875"/>
                  <a:pt x="194990" y="1656805"/>
                  <a:pt x="190500" y="1647825"/>
                </a:cubicBezTo>
                <a:cubicBezTo>
                  <a:pt x="184150" y="1635125"/>
                  <a:pt x="177043" y="1622776"/>
                  <a:pt x="171450" y="1609725"/>
                </a:cubicBezTo>
                <a:cubicBezTo>
                  <a:pt x="167495" y="1600497"/>
                  <a:pt x="166415" y="1590130"/>
                  <a:pt x="161925" y="1581150"/>
                </a:cubicBezTo>
                <a:cubicBezTo>
                  <a:pt x="145084" y="1547467"/>
                  <a:pt x="139579" y="1553492"/>
                  <a:pt x="114300" y="1524000"/>
                </a:cubicBezTo>
                <a:cubicBezTo>
                  <a:pt x="103969" y="1511947"/>
                  <a:pt x="95250" y="1498600"/>
                  <a:pt x="85725" y="1485900"/>
                </a:cubicBezTo>
                <a:cubicBezTo>
                  <a:pt x="82550" y="1463675"/>
                  <a:pt x="78679" y="1441538"/>
                  <a:pt x="76200" y="1419225"/>
                </a:cubicBezTo>
                <a:cubicBezTo>
                  <a:pt x="72327" y="1384370"/>
                  <a:pt x="72769" y="1348985"/>
                  <a:pt x="66675" y="1314450"/>
                </a:cubicBezTo>
                <a:lnTo>
                  <a:pt x="38100" y="1228725"/>
                </a:lnTo>
                <a:lnTo>
                  <a:pt x="9525" y="1143000"/>
                </a:lnTo>
                <a:lnTo>
                  <a:pt x="0" y="1114425"/>
                </a:lnTo>
                <a:cubicBezTo>
                  <a:pt x="3175" y="971550"/>
                  <a:pt x="1449" y="828482"/>
                  <a:pt x="9525" y="685800"/>
                </a:cubicBezTo>
                <a:cubicBezTo>
                  <a:pt x="11005" y="659660"/>
                  <a:pt x="28575" y="609600"/>
                  <a:pt x="28575" y="609600"/>
                </a:cubicBezTo>
                <a:cubicBezTo>
                  <a:pt x="30703" y="584064"/>
                  <a:pt x="28171" y="505632"/>
                  <a:pt x="47625" y="466725"/>
                </a:cubicBezTo>
                <a:cubicBezTo>
                  <a:pt x="52745" y="456486"/>
                  <a:pt x="60325" y="447675"/>
                  <a:pt x="66675" y="438150"/>
                </a:cubicBezTo>
                <a:cubicBezTo>
                  <a:pt x="75264" y="395205"/>
                  <a:pt x="70457" y="383623"/>
                  <a:pt x="104775" y="352425"/>
                </a:cubicBezTo>
                <a:cubicBezTo>
                  <a:pt x="128268" y="331068"/>
                  <a:pt x="163363" y="321693"/>
                  <a:pt x="180975" y="295275"/>
                </a:cubicBezTo>
                <a:cubicBezTo>
                  <a:pt x="187325" y="285750"/>
                  <a:pt x="191930" y="274795"/>
                  <a:pt x="200025" y="266700"/>
                </a:cubicBezTo>
                <a:cubicBezTo>
                  <a:pt x="215496" y="251229"/>
                  <a:pt x="249269" y="238561"/>
                  <a:pt x="266700" y="228600"/>
                </a:cubicBezTo>
                <a:cubicBezTo>
                  <a:pt x="276639" y="222920"/>
                  <a:pt x="285750" y="215900"/>
                  <a:pt x="295275" y="209550"/>
                </a:cubicBezTo>
                <a:cubicBezTo>
                  <a:pt x="337880" y="145643"/>
                  <a:pt x="287691" y="208256"/>
                  <a:pt x="342900" y="171450"/>
                </a:cubicBezTo>
                <a:cubicBezTo>
                  <a:pt x="354108" y="163978"/>
                  <a:pt x="361127" y="151499"/>
                  <a:pt x="371475" y="142875"/>
                </a:cubicBezTo>
                <a:cubicBezTo>
                  <a:pt x="380269" y="135546"/>
                  <a:pt x="390735" y="130479"/>
                  <a:pt x="400050" y="123825"/>
                </a:cubicBezTo>
                <a:cubicBezTo>
                  <a:pt x="450507" y="87784"/>
                  <a:pt x="420354" y="101182"/>
                  <a:pt x="466725" y="85725"/>
                </a:cubicBezTo>
                <a:cubicBezTo>
                  <a:pt x="500208" y="35500"/>
                  <a:pt x="466468" y="72228"/>
                  <a:pt x="523875" y="47625"/>
                </a:cubicBezTo>
                <a:cubicBezTo>
                  <a:pt x="534397" y="43116"/>
                  <a:pt x="541989" y="33224"/>
                  <a:pt x="552450" y="28575"/>
                </a:cubicBezTo>
                <a:cubicBezTo>
                  <a:pt x="570800" y="20420"/>
                  <a:pt x="590550" y="15875"/>
                  <a:pt x="609600" y="9525"/>
                </a:cubicBezTo>
                <a:lnTo>
                  <a:pt x="638175" y="0"/>
                </a:lnTo>
                <a:cubicBezTo>
                  <a:pt x="673100" y="3175"/>
                  <a:pt x="708233" y="4565"/>
                  <a:pt x="742950" y="9525"/>
                </a:cubicBezTo>
                <a:cubicBezTo>
                  <a:pt x="752889" y="10945"/>
                  <a:pt x="761871" y="16292"/>
                  <a:pt x="771525" y="19050"/>
                </a:cubicBezTo>
                <a:cubicBezTo>
                  <a:pt x="802912" y="28018"/>
                  <a:pt x="824514" y="31553"/>
                  <a:pt x="857250" y="38100"/>
                </a:cubicBezTo>
                <a:lnTo>
                  <a:pt x="942975" y="95250"/>
                </a:lnTo>
                <a:cubicBezTo>
                  <a:pt x="952500" y="101600"/>
                  <a:pt x="961311" y="109180"/>
                  <a:pt x="971550" y="114300"/>
                </a:cubicBezTo>
                <a:cubicBezTo>
                  <a:pt x="994841" y="125945"/>
                  <a:pt x="1018030" y="135571"/>
                  <a:pt x="1038225" y="152400"/>
                </a:cubicBezTo>
                <a:cubicBezTo>
                  <a:pt x="1048573" y="161024"/>
                  <a:pt x="1056167" y="172705"/>
                  <a:pt x="1066800" y="180975"/>
                </a:cubicBezTo>
                <a:cubicBezTo>
                  <a:pt x="1084872" y="195031"/>
                  <a:pt x="1107761" y="202886"/>
                  <a:pt x="1123950" y="219075"/>
                </a:cubicBezTo>
                <a:cubicBezTo>
                  <a:pt x="1133475" y="228600"/>
                  <a:pt x="1143901" y="237302"/>
                  <a:pt x="1152525" y="247650"/>
                </a:cubicBezTo>
                <a:cubicBezTo>
                  <a:pt x="1166592" y="264531"/>
                  <a:pt x="1182405" y="295144"/>
                  <a:pt x="1190625" y="314325"/>
                </a:cubicBezTo>
                <a:cubicBezTo>
                  <a:pt x="1194580" y="323553"/>
                  <a:pt x="1196975" y="333375"/>
                  <a:pt x="1200150" y="342900"/>
                </a:cubicBezTo>
                <a:cubicBezTo>
                  <a:pt x="1205934" y="389169"/>
                  <a:pt x="1208291" y="423090"/>
                  <a:pt x="1219200" y="466725"/>
                </a:cubicBezTo>
                <a:cubicBezTo>
                  <a:pt x="1221635" y="476465"/>
                  <a:pt x="1224235" y="486320"/>
                  <a:pt x="1228725" y="495300"/>
                </a:cubicBezTo>
                <a:cubicBezTo>
                  <a:pt x="1233845" y="505539"/>
                  <a:pt x="1242655" y="513636"/>
                  <a:pt x="1247775" y="523875"/>
                </a:cubicBezTo>
                <a:cubicBezTo>
                  <a:pt x="1252265" y="532855"/>
                  <a:pt x="1252424" y="543673"/>
                  <a:pt x="1257300" y="552450"/>
                </a:cubicBezTo>
                <a:cubicBezTo>
                  <a:pt x="1268419" y="572464"/>
                  <a:pt x="1282700" y="590550"/>
                  <a:pt x="1295400" y="609600"/>
                </a:cubicBezTo>
                <a:lnTo>
                  <a:pt x="1314450" y="638175"/>
                </a:lnTo>
                <a:cubicBezTo>
                  <a:pt x="1320800" y="647700"/>
                  <a:pt x="1329880" y="655890"/>
                  <a:pt x="1333500" y="666750"/>
                </a:cubicBezTo>
                <a:cubicBezTo>
                  <a:pt x="1365511" y="762782"/>
                  <a:pt x="1316670" y="613824"/>
                  <a:pt x="1352550" y="733425"/>
                </a:cubicBezTo>
                <a:cubicBezTo>
                  <a:pt x="1358320" y="752659"/>
                  <a:pt x="1371600" y="790575"/>
                  <a:pt x="1371600" y="790575"/>
                </a:cubicBezTo>
                <a:cubicBezTo>
                  <a:pt x="1368425" y="831850"/>
                  <a:pt x="1366409" y="873231"/>
                  <a:pt x="1362075" y="914400"/>
                </a:cubicBezTo>
                <a:cubicBezTo>
                  <a:pt x="1355962" y="972470"/>
                  <a:pt x="1353462" y="960943"/>
                  <a:pt x="1343025" y="1009650"/>
                </a:cubicBezTo>
                <a:cubicBezTo>
                  <a:pt x="1336241" y="1041310"/>
                  <a:pt x="1329298" y="1072962"/>
                  <a:pt x="1323975" y="1104900"/>
                </a:cubicBezTo>
                <a:cubicBezTo>
                  <a:pt x="1319872" y="1129518"/>
                  <a:pt x="1305948" y="1222427"/>
                  <a:pt x="1295400" y="1238250"/>
                </a:cubicBezTo>
                <a:cubicBezTo>
                  <a:pt x="1239364" y="1322305"/>
                  <a:pt x="1325310" y="1187955"/>
                  <a:pt x="1257300" y="1323975"/>
                </a:cubicBezTo>
                <a:cubicBezTo>
                  <a:pt x="1250950" y="1336675"/>
                  <a:pt x="1243236" y="1348780"/>
                  <a:pt x="1238250" y="1362075"/>
                </a:cubicBezTo>
                <a:cubicBezTo>
                  <a:pt x="1233653" y="1374332"/>
                  <a:pt x="1232487" y="1387636"/>
                  <a:pt x="1228725" y="1400175"/>
                </a:cubicBezTo>
                <a:cubicBezTo>
                  <a:pt x="1222955" y="1419409"/>
                  <a:pt x="1216025" y="1438275"/>
                  <a:pt x="1209675" y="1457325"/>
                </a:cubicBezTo>
                <a:lnTo>
                  <a:pt x="1200150" y="1485900"/>
                </a:lnTo>
                <a:cubicBezTo>
                  <a:pt x="1196975" y="1495425"/>
                  <a:pt x="1192276" y="1504571"/>
                  <a:pt x="1190625" y="1514475"/>
                </a:cubicBezTo>
                <a:cubicBezTo>
                  <a:pt x="1187450" y="1533525"/>
                  <a:pt x="1187207" y="1553303"/>
                  <a:pt x="1181100" y="1571625"/>
                </a:cubicBezTo>
                <a:cubicBezTo>
                  <a:pt x="1177480" y="1582485"/>
                  <a:pt x="1167170" y="1589961"/>
                  <a:pt x="1162050" y="1600200"/>
                </a:cubicBezTo>
                <a:cubicBezTo>
                  <a:pt x="1157560" y="1609180"/>
                  <a:pt x="1158094" y="1620421"/>
                  <a:pt x="1152525" y="1628775"/>
                </a:cubicBezTo>
                <a:cubicBezTo>
                  <a:pt x="1110394" y="1691972"/>
                  <a:pt x="1136063" y="1623599"/>
                  <a:pt x="1104900" y="1685925"/>
                </a:cubicBezTo>
                <a:cubicBezTo>
                  <a:pt x="1100410" y="1694905"/>
                  <a:pt x="1100765" y="1706029"/>
                  <a:pt x="1095375" y="1714500"/>
                </a:cubicBezTo>
                <a:cubicBezTo>
                  <a:pt x="1078343" y="1741265"/>
                  <a:pt x="1040226" y="1793795"/>
                  <a:pt x="1009650" y="1819275"/>
                </a:cubicBezTo>
                <a:cubicBezTo>
                  <a:pt x="1000856" y="1826604"/>
                  <a:pt x="990600" y="1831975"/>
                  <a:pt x="981075" y="1838325"/>
                </a:cubicBezTo>
                <a:cubicBezTo>
                  <a:pt x="963611" y="1890716"/>
                  <a:pt x="982043" y="1843774"/>
                  <a:pt x="952500" y="1895475"/>
                </a:cubicBezTo>
                <a:cubicBezTo>
                  <a:pt x="945455" y="1907803"/>
                  <a:pt x="941703" y="1922021"/>
                  <a:pt x="933450" y="1933575"/>
                </a:cubicBezTo>
                <a:cubicBezTo>
                  <a:pt x="925620" y="1944536"/>
                  <a:pt x="914400" y="1952625"/>
                  <a:pt x="904875" y="1962150"/>
                </a:cubicBezTo>
                <a:cubicBezTo>
                  <a:pt x="884942" y="2031915"/>
                  <a:pt x="891584" y="2024174"/>
                  <a:pt x="857250" y="2085975"/>
                </a:cubicBezTo>
                <a:cubicBezTo>
                  <a:pt x="837100" y="2122246"/>
                  <a:pt x="834383" y="2113037"/>
                  <a:pt x="809625" y="2152650"/>
                </a:cubicBezTo>
                <a:cubicBezTo>
                  <a:pt x="802100" y="2164691"/>
                  <a:pt x="796168" y="2177699"/>
                  <a:pt x="790575" y="2190750"/>
                </a:cubicBezTo>
                <a:cubicBezTo>
                  <a:pt x="786620" y="2199978"/>
                  <a:pt x="788150" y="2212225"/>
                  <a:pt x="781050" y="2219325"/>
                </a:cubicBezTo>
                <a:cubicBezTo>
                  <a:pt x="773950" y="2226425"/>
                  <a:pt x="762000" y="2225675"/>
                  <a:pt x="752475" y="2228850"/>
                </a:cubicBezTo>
                <a:cubicBezTo>
                  <a:pt x="733744" y="2256947"/>
                  <a:pt x="732352" y="2263081"/>
                  <a:pt x="704850" y="2286000"/>
                </a:cubicBezTo>
                <a:cubicBezTo>
                  <a:pt x="696056" y="2293329"/>
                  <a:pt x="685800" y="2298700"/>
                  <a:pt x="676275" y="2305050"/>
                </a:cubicBezTo>
                <a:cubicBezTo>
                  <a:pt x="673100" y="2309812"/>
                  <a:pt x="644525" y="2360612"/>
                  <a:pt x="628650" y="2352675"/>
                </a:cubicBezTo>
                <a:cubicBezTo>
                  <a:pt x="616941" y="2346821"/>
                  <a:pt x="622721" y="2327162"/>
                  <a:pt x="619125" y="2314575"/>
                </a:cubicBezTo>
                <a:cubicBezTo>
                  <a:pt x="609543" y="2281038"/>
                  <a:pt x="598789" y="2256139"/>
                  <a:pt x="571500" y="2228850"/>
                </a:cubicBezTo>
                <a:cubicBezTo>
                  <a:pt x="549275" y="2206625"/>
                  <a:pt x="522260" y="2188327"/>
                  <a:pt x="504825" y="2162175"/>
                </a:cubicBezTo>
                <a:cubicBezTo>
                  <a:pt x="498475" y="2152650"/>
                  <a:pt x="490895" y="2143839"/>
                  <a:pt x="485775" y="2133600"/>
                </a:cubicBezTo>
                <a:cubicBezTo>
                  <a:pt x="481285" y="2124620"/>
                  <a:pt x="481231" y="2113742"/>
                  <a:pt x="476250" y="2105025"/>
                </a:cubicBezTo>
                <a:cubicBezTo>
                  <a:pt x="468374" y="2091242"/>
                  <a:pt x="458006" y="2078978"/>
                  <a:pt x="447675" y="2066925"/>
                </a:cubicBezTo>
                <a:cubicBezTo>
                  <a:pt x="438909" y="2056698"/>
                  <a:pt x="427370" y="2048983"/>
                  <a:pt x="419100" y="2038350"/>
                </a:cubicBezTo>
                <a:cubicBezTo>
                  <a:pt x="405044" y="2020278"/>
                  <a:pt x="393700" y="2000250"/>
                  <a:pt x="381000" y="1981200"/>
                </a:cubicBezTo>
                <a:lnTo>
                  <a:pt x="361950" y="1952625"/>
                </a:lnTo>
                <a:cubicBezTo>
                  <a:pt x="355600" y="1943100"/>
                  <a:pt x="348020" y="1934289"/>
                  <a:pt x="342900" y="1924050"/>
                </a:cubicBezTo>
                <a:lnTo>
                  <a:pt x="333375" y="1905000"/>
                </a:lnTo>
              </a:path>
            </a:pathLst>
          </a:cu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Полилиния 17"/>
          <p:cNvSpPr/>
          <p:nvPr/>
        </p:nvSpPr>
        <p:spPr>
          <a:xfrm rot="16713802">
            <a:off x="584090" y="2332129"/>
            <a:ext cx="1072158" cy="2152183"/>
          </a:xfrm>
          <a:custGeom>
            <a:avLst/>
            <a:gdLst>
              <a:gd name="connsiteX0" fmla="*/ 495300 w 1371600"/>
              <a:gd name="connsiteY0" fmla="*/ 2038350 h 2353515"/>
              <a:gd name="connsiteX1" fmla="*/ 447675 w 1371600"/>
              <a:gd name="connsiteY1" fmla="*/ 2019300 h 2353515"/>
              <a:gd name="connsiteX2" fmla="*/ 428625 w 1371600"/>
              <a:gd name="connsiteY2" fmla="*/ 1990725 h 2353515"/>
              <a:gd name="connsiteX3" fmla="*/ 400050 w 1371600"/>
              <a:gd name="connsiteY3" fmla="*/ 1971675 h 2353515"/>
              <a:gd name="connsiteX4" fmla="*/ 361950 w 1371600"/>
              <a:gd name="connsiteY4" fmla="*/ 1914525 h 2353515"/>
              <a:gd name="connsiteX5" fmla="*/ 323850 w 1371600"/>
              <a:gd name="connsiteY5" fmla="*/ 1857375 h 2353515"/>
              <a:gd name="connsiteX6" fmla="*/ 295275 w 1371600"/>
              <a:gd name="connsiteY6" fmla="*/ 1838325 h 2353515"/>
              <a:gd name="connsiteX7" fmla="*/ 247650 w 1371600"/>
              <a:gd name="connsiteY7" fmla="*/ 1771650 h 2353515"/>
              <a:gd name="connsiteX8" fmla="*/ 219075 w 1371600"/>
              <a:gd name="connsiteY8" fmla="*/ 1733550 h 2353515"/>
              <a:gd name="connsiteX9" fmla="*/ 200025 w 1371600"/>
              <a:gd name="connsiteY9" fmla="*/ 1676400 h 2353515"/>
              <a:gd name="connsiteX10" fmla="*/ 190500 w 1371600"/>
              <a:gd name="connsiteY10" fmla="*/ 1647825 h 2353515"/>
              <a:gd name="connsiteX11" fmla="*/ 171450 w 1371600"/>
              <a:gd name="connsiteY11" fmla="*/ 1609725 h 2353515"/>
              <a:gd name="connsiteX12" fmla="*/ 161925 w 1371600"/>
              <a:gd name="connsiteY12" fmla="*/ 1581150 h 2353515"/>
              <a:gd name="connsiteX13" fmla="*/ 114300 w 1371600"/>
              <a:gd name="connsiteY13" fmla="*/ 1524000 h 2353515"/>
              <a:gd name="connsiteX14" fmla="*/ 85725 w 1371600"/>
              <a:gd name="connsiteY14" fmla="*/ 1485900 h 2353515"/>
              <a:gd name="connsiteX15" fmla="*/ 76200 w 1371600"/>
              <a:gd name="connsiteY15" fmla="*/ 1419225 h 2353515"/>
              <a:gd name="connsiteX16" fmla="*/ 66675 w 1371600"/>
              <a:gd name="connsiteY16" fmla="*/ 1314450 h 2353515"/>
              <a:gd name="connsiteX17" fmla="*/ 38100 w 1371600"/>
              <a:gd name="connsiteY17" fmla="*/ 1228725 h 2353515"/>
              <a:gd name="connsiteX18" fmla="*/ 9525 w 1371600"/>
              <a:gd name="connsiteY18" fmla="*/ 1143000 h 2353515"/>
              <a:gd name="connsiteX19" fmla="*/ 0 w 1371600"/>
              <a:gd name="connsiteY19" fmla="*/ 1114425 h 2353515"/>
              <a:gd name="connsiteX20" fmla="*/ 9525 w 1371600"/>
              <a:gd name="connsiteY20" fmla="*/ 685800 h 2353515"/>
              <a:gd name="connsiteX21" fmla="*/ 28575 w 1371600"/>
              <a:gd name="connsiteY21" fmla="*/ 609600 h 2353515"/>
              <a:gd name="connsiteX22" fmla="*/ 47625 w 1371600"/>
              <a:gd name="connsiteY22" fmla="*/ 466725 h 2353515"/>
              <a:gd name="connsiteX23" fmla="*/ 66675 w 1371600"/>
              <a:gd name="connsiteY23" fmla="*/ 438150 h 2353515"/>
              <a:gd name="connsiteX24" fmla="*/ 104775 w 1371600"/>
              <a:gd name="connsiteY24" fmla="*/ 352425 h 2353515"/>
              <a:gd name="connsiteX25" fmla="*/ 180975 w 1371600"/>
              <a:gd name="connsiteY25" fmla="*/ 295275 h 2353515"/>
              <a:gd name="connsiteX26" fmla="*/ 200025 w 1371600"/>
              <a:gd name="connsiteY26" fmla="*/ 266700 h 2353515"/>
              <a:gd name="connsiteX27" fmla="*/ 266700 w 1371600"/>
              <a:gd name="connsiteY27" fmla="*/ 228600 h 2353515"/>
              <a:gd name="connsiteX28" fmla="*/ 295275 w 1371600"/>
              <a:gd name="connsiteY28" fmla="*/ 209550 h 2353515"/>
              <a:gd name="connsiteX29" fmla="*/ 342900 w 1371600"/>
              <a:gd name="connsiteY29" fmla="*/ 171450 h 2353515"/>
              <a:gd name="connsiteX30" fmla="*/ 371475 w 1371600"/>
              <a:gd name="connsiteY30" fmla="*/ 142875 h 2353515"/>
              <a:gd name="connsiteX31" fmla="*/ 400050 w 1371600"/>
              <a:gd name="connsiteY31" fmla="*/ 123825 h 2353515"/>
              <a:gd name="connsiteX32" fmla="*/ 466725 w 1371600"/>
              <a:gd name="connsiteY32" fmla="*/ 85725 h 2353515"/>
              <a:gd name="connsiteX33" fmla="*/ 523875 w 1371600"/>
              <a:gd name="connsiteY33" fmla="*/ 47625 h 2353515"/>
              <a:gd name="connsiteX34" fmla="*/ 552450 w 1371600"/>
              <a:gd name="connsiteY34" fmla="*/ 28575 h 2353515"/>
              <a:gd name="connsiteX35" fmla="*/ 609600 w 1371600"/>
              <a:gd name="connsiteY35" fmla="*/ 9525 h 2353515"/>
              <a:gd name="connsiteX36" fmla="*/ 638175 w 1371600"/>
              <a:gd name="connsiteY36" fmla="*/ 0 h 2353515"/>
              <a:gd name="connsiteX37" fmla="*/ 742950 w 1371600"/>
              <a:gd name="connsiteY37" fmla="*/ 9525 h 2353515"/>
              <a:gd name="connsiteX38" fmla="*/ 771525 w 1371600"/>
              <a:gd name="connsiteY38" fmla="*/ 19050 h 2353515"/>
              <a:gd name="connsiteX39" fmla="*/ 857250 w 1371600"/>
              <a:gd name="connsiteY39" fmla="*/ 38100 h 2353515"/>
              <a:gd name="connsiteX40" fmla="*/ 942975 w 1371600"/>
              <a:gd name="connsiteY40" fmla="*/ 95250 h 2353515"/>
              <a:gd name="connsiteX41" fmla="*/ 971550 w 1371600"/>
              <a:gd name="connsiteY41" fmla="*/ 114300 h 2353515"/>
              <a:gd name="connsiteX42" fmla="*/ 1038225 w 1371600"/>
              <a:gd name="connsiteY42" fmla="*/ 152400 h 2353515"/>
              <a:gd name="connsiteX43" fmla="*/ 1066800 w 1371600"/>
              <a:gd name="connsiteY43" fmla="*/ 180975 h 2353515"/>
              <a:gd name="connsiteX44" fmla="*/ 1123950 w 1371600"/>
              <a:gd name="connsiteY44" fmla="*/ 219075 h 2353515"/>
              <a:gd name="connsiteX45" fmla="*/ 1152525 w 1371600"/>
              <a:gd name="connsiteY45" fmla="*/ 247650 h 2353515"/>
              <a:gd name="connsiteX46" fmla="*/ 1190625 w 1371600"/>
              <a:gd name="connsiteY46" fmla="*/ 314325 h 2353515"/>
              <a:gd name="connsiteX47" fmla="*/ 1200150 w 1371600"/>
              <a:gd name="connsiteY47" fmla="*/ 342900 h 2353515"/>
              <a:gd name="connsiteX48" fmla="*/ 1219200 w 1371600"/>
              <a:gd name="connsiteY48" fmla="*/ 466725 h 2353515"/>
              <a:gd name="connsiteX49" fmla="*/ 1228725 w 1371600"/>
              <a:gd name="connsiteY49" fmla="*/ 495300 h 2353515"/>
              <a:gd name="connsiteX50" fmla="*/ 1247775 w 1371600"/>
              <a:gd name="connsiteY50" fmla="*/ 523875 h 2353515"/>
              <a:gd name="connsiteX51" fmla="*/ 1257300 w 1371600"/>
              <a:gd name="connsiteY51" fmla="*/ 552450 h 2353515"/>
              <a:gd name="connsiteX52" fmla="*/ 1295400 w 1371600"/>
              <a:gd name="connsiteY52" fmla="*/ 609600 h 2353515"/>
              <a:gd name="connsiteX53" fmla="*/ 1314450 w 1371600"/>
              <a:gd name="connsiteY53" fmla="*/ 638175 h 2353515"/>
              <a:gd name="connsiteX54" fmla="*/ 1333500 w 1371600"/>
              <a:gd name="connsiteY54" fmla="*/ 666750 h 2353515"/>
              <a:gd name="connsiteX55" fmla="*/ 1352550 w 1371600"/>
              <a:gd name="connsiteY55" fmla="*/ 733425 h 2353515"/>
              <a:gd name="connsiteX56" fmla="*/ 1371600 w 1371600"/>
              <a:gd name="connsiteY56" fmla="*/ 790575 h 2353515"/>
              <a:gd name="connsiteX57" fmla="*/ 1362075 w 1371600"/>
              <a:gd name="connsiteY57" fmla="*/ 914400 h 2353515"/>
              <a:gd name="connsiteX58" fmla="*/ 1343025 w 1371600"/>
              <a:gd name="connsiteY58" fmla="*/ 1009650 h 2353515"/>
              <a:gd name="connsiteX59" fmla="*/ 1323975 w 1371600"/>
              <a:gd name="connsiteY59" fmla="*/ 1104900 h 2353515"/>
              <a:gd name="connsiteX60" fmla="*/ 1295400 w 1371600"/>
              <a:gd name="connsiteY60" fmla="*/ 1238250 h 2353515"/>
              <a:gd name="connsiteX61" fmla="*/ 1257300 w 1371600"/>
              <a:gd name="connsiteY61" fmla="*/ 1323975 h 2353515"/>
              <a:gd name="connsiteX62" fmla="*/ 1238250 w 1371600"/>
              <a:gd name="connsiteY62" fmla="*/ 1362075 h 2353515"/>
              <a:gd name="connsiteX63" fmla="*/ 1228725 w 1371600"/>
              <a:gd name="connsiteY63" fmla="*/ 1400175 h 2353515"/>
              <a:gd name="connsiteX64" fmla="*/ 1209675 w 1371600"/>
              <a:gd name="connsiteY64" fmla="*/ 1457325 h 2353515"/>
              <a:gd name="connsiteX65" fmla="*/ 1200150 w 1371600"/>
              <a:gd name="connsiteY65" fmla="*/ 1485900 h 2353515"/>
              <a:gd name="connsiteX66" fmla="*/ 1190625 w 1371600"/>
              <a:gd name="connsiteY66" fmla="*/ 1514475 h 2353515"/>
              <a:gd name="connsiteX67" fmla="*/ 1181100 w 1371600"/>
              <a:gd name="connsiteY67" fmla="*/ 1571625 h 2353515"/>
              <a:gd name="connsiteX68" fmla="*/ 1162050 w 1371600"/>
              <a:gd name="connsiteY68" fmla="*/ 1600200 h 2353515"/>
              <a:gd name="connsiteX69" fmla="*/ 1152525 w 1371600"/>
              <a:gd name="connsiteY69" fmla="*/ 1628775 h 2353515"/>
              <a:gd name="connsiteX70" fmla="*/ 1104900 w 1371600"/>
              <a:gd name="connsiteY70" fmla="*/ 1685925 h 2353515"/>
              <a:gd name="connsiteX71" fmla="*/ 1095375 w 1371600"/>
              <a:gd name="connsiteY71" fmla="*/ 1714500 h 2353515"/>
              <a:gd name="connsiteX72" fmla="*/ 1009650 w 1371600"/>
              <a:gd name="connsiteY72" fmla="*/ 1819275 h 2353515"/>
              <a:gd name="connsiteX73" fmla="*/ 981075 w 1371600"/>
              <a:gd name="connsiteY73" fmla="*/ 1838325 h 2353515"/>
              <a:gd name="connsiteX74" fmla="*/ 952500 w 1371600"/>
              <a:gd name="connsiteY74" fmla="*/ 1895475 h 2353515"/>
              <a:gd name="connsiteX75" fmla="*/ 933450 w 1371600"/>
              <a:gd name="connsiteY75" fmla="*/ 1933575 h 2353515"/>
              <a:gd name="connsiteX76" fmla="*/ 904875 w 1371600"/>
              <a:gd name="connsiteY76" fmla="*/ 1962150 h 2353515"/>
              <a:gd name="connsiteX77" fmla="*/ 857250 w 1371600"/>
              <a:gd name="connsiteY77" fmla="*/ 2085975 h 2353515"/>
              <a:gd name="connsiteX78" fmla="*/ 809625 w 1371600"/>
              <a:gd name="connsiteY78" fmla="*/ 2152650 h 2353515"/>
              <a:gd name="connsiteX79" fmla="*/ 790575 w 1371600"/>
              <a:gd name="connsiteY79" fmla="*/ 2190750 h 2353515"/>
              <a:gd name="connsiteX80" fmla="*/ 781050 w 1371600"/>
              <a:gd name="connsiteY80" fmla="*/ 2219325 h 2353515"/>
              <a:gd name="connsiteX81" fmla="*/ 752475 w 1371600"/>
              <a:gd name="connsiteY81" fmla="*/ 2228850 h 2353515"/>
              <a:gd name="connsiteX82" fmla="*/ 704850 w 1371600"/>
              <a:gd name="connsiteY82" fmla="*/ 2286000 h 2353515"/>
              <a:gd name="connsiteX83" fmla="*/ 676275 w 1371600"/>
              <a:gd name="connsiteY83" fmla="*/ 2305050 h 2353515"/>
              <a:gd name="connsiteX84" fmla="*/ 628650 w 1371600"/>
              <a:gd name="connsiteY84" fmla="*/ 2352675 h 2353515"/>
              <a:gd name="connsiteX85" fmla="*/ 619125 w 1371600"/>
              <a:gd name="connsiteY85" fmla="*/ 2314575 h 2353515"/>
              <a:gd name="connsiteX86" fmla="*/ 571500 w 1371600"/>
              <a:gd name="connsiteY86" fmla="*/ 2228850 h 2353515"/>
              <a:gd name="connsiteX87" fmla="*/ 504825 w 1371600"/>
              <a:gd name="connsiteY87" fmla="*/ 2162175 h 2353515"/>
              <a:gd name="connsiteX88" fmla="*/ 485775 w 1371600"/>
              <a:gd name="connsiteY88" fmla="*/ 2133600 h 2353515"/>
              <a:gd name="connsiteX89" fmla="*/ 476250 w 1371600"/>
              <a:gd name="connsiteY89" fmla="*/ 2105025 h 2353515"/>
              <a:gd name="connsiteX90" fmla="*/ 447675 w 1371600"/>
              <a:gd name="connsiteY90" fmla="*/ 2066925 h 2353515"/>
              <a:gd name="connsiteX91" fmla="*/ 419100 w 1371600"/>
              <a:gd name="connsiteY91" fmla="*/ 2038350 h 2353515"/>
              <a:gd name="connsiteX92" fmla="*/ 381000 w 1371600"/>
              <a:gd name="connsiteY92" fmla="*/ 1981200 h 2353515"/>
              <a:gd name="connsiteX93" fmla="*/ 361950 w 1371600"/>
              <a:gd name="connsiteY93" fmla="*/ 1952625 h 2353515"/>
              <a:gd name="connsiteX94" fmla="*/ 342900 w 1371600"/>
              <a:gd name="connsiteY94" fmla="*/ 1924050 h 2353515"/>
              <a:gd name="connsiteX95" fmla="*/ 333375 w 1371600"/>
              <a:gd name="connsiteY95" fmla="*/ 1905000 h 2353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</a:cxnLst>
            <a:rect l="l" t="t" r="r" b="b"/>
            <a:pathLst>
              <a:path w="1371600" h="2353515">
                <a:moveTo>
                  <a:pt x="495300" y="2038350"/>
                </a:moveTo>
                <a:cubicBezTo>
                  <a:pt x="479425" y="2032000"/>
                  <a:pt x="461588" y="2029238"/>
                  <a:pt x="447675" y="2019300"/>
                </a:cubicBezTo>
                <a:cubicBezTo>
                  <a:pt x="438360" y="2012646"/>
                  <a:pt x="436720" y="1998820"/>
                  <a:pt x="428625" y="1990725"/>
                </a:cubicBezTo>
                <a:cubicBezTo>
                  <a:pt x="420530" y="1982630"/>
                  <a:pt x="409575" y="1978025"/>
                  <a:pt x="400050" y="1971675"/>
                </a:cubicBezTo>
                <a:cubicBezTo>
                  <a:pt x="381834" y="1917026"/>
                  <a:pt x="403570" y="1968037"/>
                  <a:pt x="361950" y="1914525"/>
                </a:cubicBezTo>
                <a:cubicBezTo>
                  <a:pt x="347894" y="1896453"/>
                  <a:pt x="342900" y="1870075"/>
                  <a:pt x="323850" y="1857375"/>
                </a:cubicBezTo>
                <a:cubicBezTo>
                  <a:pt x="314325" y="1851025"/>
                  <a:pt x="303370" y="1846420"/>
                  <a:pt x="295275" y="1838325"/>
                </a:cubicBezTo>
                <a:cubicBezTo>
                  <a:pt x="279710" y="1822760"/>
                  <a:pt x="261171" y="1790579"/>
                  <a:pt x="247650" y="1771650"/>
                </a:cubicBezTo>
                <a:cubicBezTo>
                  <a:pt x="238423" y="1758732"/>
                  <a:pt x="228600" y="1746250"/>
                  <a:pt x="219075" y="1733550"/>
                </a:cubicBezTo>
                <a:lnTo>
                  <a:pt x="200025" y="1676400"/>
                </a:lnTo>
                <a:cubicBezTo>
                  <a:pt x="196850" y="1666875"/>
                  <a:pt x="194990" y="1656805"/>
                  <a:pt x="190500" y="1647825"/>
                </a:cubicBezTo>
                <a:cubicBezTo>
                  <a:pt x="184150" y="1635125"/>
                  <a:pt x="177043" y="1622776"/>
                  <a:pt x="171450" y="1609725"/>
                </a:cubicBezTo>
                <a:cubicBezTo>
                  <a:pt x="167495" y="1600497"/>
                  <a:pt x="166415" y="1590130"/>
                  <a:pt x="161925" y="1581150"/>
                </a:cubicBezTo>
                <a:cubicBezTo>
                  <a:pt x="145084" y="1547467"/>
                  <a:pt x="139579" y="1553492"/>
                  <a:pt x="114300" y="1524000"/>
                </a:cubicBezTo>
                <a:cubicBezTo>
                  <a:pt x="103969" y="1511947"/>
                  <a:pt x="95250" y="1498600"/>
                  <a:pt x="85725" y="1485900"/>
                </a:cubicBezTo>
                <a:cubicBezTo>
                  <a:pt x="82550" y="1463675"/>
                  <a:pt x="78679" y="1441538"/>
                  <a:pt x="76200" y="1419225"/>
                </a:cubicBezTo>
                <a:cubicBezTo>
                  <a:pt x="72327" y="1384370"/>
                  <a:pt x="72769" y="1348985"/>
                  <a:pt x="66675" y="1314450"/>
                </a:cubicBezTo>
                <a:lnTo>
                  <a:pt x="38100" y="1228725"/>
                </a:lnTo>
                <a:lnTo>
                  <a:pt x="9525" y="1143000"/>
                </a:lnTo>
                <a:lnTo>
                  <a:pt x="0" y="1114425"/>
                </a:lnTo>
                <a:cubicBezTo>
                  <a:pt x="3175" y="971550"/>
                  <a:pt x="1449" y="828482"/>
                  <a:pt x="9525" y="685800"/>
                </a:cubicBezTo>
                <a:cubicBezTo>
                  <a:pt x="11005" y="659660"/>
                  <a:pt x="28575" y="609600"/>
                  <a:pt x="28575" y="609600"/>
                </a:cubicBezTo>
                <a:cubicBezTo>
                  <a:pt x="30703" y="584064"/>
                  <a:pt x="28171" y="505632"/>
                  <a:pt x="47625" y="466725"/>
                </a:cubicBezTo>
                <a:cubicBezTo>
                  <a:pt x="52745" y="456486"/>
                  <a:pt x="60325" y="447675"/>
                  <a:pt x="66675" y="438150"/>
                </a:cubicBezTo>
                <a:cubicBezTo>
                  <a:pt x="75264" y="395205"/>
                  <a:pt x="70457" y="383623"/>
                  <a:pt x="104775" y="352425"/>
                </a:cubicBezTo>
                <a:cubicBezTo>
                  <a:pt x="128268" y="331068"/>
                  <a:pt x="163363" y="321693"/>
                  <a:pt x="180975" y="295275"/>
                </a:cubicBezTo>
                <a:cubicBezTo>
                  <a:pt x="187325" y="285750"/>
                  <a:pt x="191930" y="274795"/>
                  <a:pt x="200025" y="266700"/>
                </a:cubicBezTo>
                <a:cubicBezTo>
                  <a:pt x="215496" y="251229"/>
                  <a:pt x="249269" y="238561"/>
                  <a:pt x="266700" y="228600"/>
                </a:cubicBezTo>
                <a:cubicBezTo>
                  <a:pt x="276639" y="222920"/>
                  <a:pt x="285750" y="215900"/>
                  <a:pt x="295275" y="209550"/>
                </a:cubicBezTo>
                <a:cubicBezTo>
                  <a:pt x="337880" y="145643"/>
                  <a:pt x="287691" y="208256"/>
                  <a:pt x="342900" y="171450"/>
                </a:cubicBezTo>
                <a:cubicBezTo>
                  <a:pt x="354108" y="163978"/>
                  <a:pt x="361127" y="151499"/>
                  <a:pt x="371475" y="142875"/>
                </a:cubicBezTo>
                <a:cubicBezTo>
                  <a:pt x="380269" y="135546"/>
                  <a:pt x="390735" y="130479"/>
                  <a:pt x="400050" y="123825"/>
                </a:cubicBezTo>
                <a:cubicBezTo>
                  <a:pt x="450507" y="87784"/>
                  <a:pt x="420354" y="101182"/>
                  <a:pt x="466725" y="85725"/>
                </a:cubicBezTo>
                <a:cubicBezTo>
                  <a:pt x="500208" y="35500"/>
                  <a:pt x="466468" y="72228"/>
                  <a:pt x="523875" y="47625"/>
                </a:cubicBezTo>
                <a:cubicBezTo>
                  <a:pt x="534397" y="43116"/>
                  <a:pt x="541989" y="33224"/>
                  <a:pt x="552450" y="28575"/>
                </a:cubicBezTo>
                <a:cubicBezTo>
                  <a:pt x="570800" y="20420"/>
                  <a:pt x="590550" y="15875"/>
                  <a:pt x="609600" y="9525"/>
                </a:cubicBezTo>
                <a:lnTo>
                  <a:pt x="638175" y="0"/>
                </a:lnTo>
                <a:cubicBezTo>
                  <a:pt x="673100" y="3175"/>
                  <a:pt x="708233" y="4565"/>
                  <a:pt x="742950" y="9525"/>
                </a:cubicBezTo>
                <a:cubicBezTo>
                  <a:pt x="752889" y="10945"/>
                  <a:pt x="761871" y="16292"/>
                  <a:pt x="771525" y="19050"/>
                </a:cubicBezTo>
                <a:cubicBezTo>
                  <a:pt x="802912" y="28018"/>
                  <a:pt x="824514" y="31553"/>
                  <a:pt x="857250" y="38100"/>
                </a:cubicBezTo>
                <a:lnTo>
                  <a:pt x="942975" y="95250"/>
                </a:lnTo>
                <a:cubicBezTo>
                  <a:pt x="952500" y="101600"/>
                  <a:pt x="961311" y="109180"/>
                  <a:pt x="971550" y="114300"/>
                </a:cubicBezTo>
                <a:cubicBezTo>
                  <a:pt x="994841" y="125945"/>
                  <a:pt x="1018030" y="135571"/>
                  <a:pt x="1038225" y="152400"/>
                </a:cubicBezTo>
                <a:cubicBezTo>
                  <a:pt x="1048573" y="161024"/>
                  <a:pt x="1056167" y="172705"/>
                  <a:pt x="1066800" y="180975"/>
                </a:cubicBezTo>
                <a:cubicBezTo>
                  <a:pt x="1084872" y="195031"/>
                  <a:pt x="1107761" y="202886"/>
                  <a:pt x="1123950" y="219075"/>
                </a:cubicBezTo>
                <a:cubicBezTo>
                  <a:pt x="1133475" y="228600"/>
                  <a:pt x="1143901" y="237302"/>
                  <a:pt x="1152525" y="247650"/>
                </a:cubicBezTo>
                <a:cubicBezTo>
                  <a:pt x="1166592" y="264531"/>
                  <a:pt x="1182405" y="295144"/>
                  <a:pt x="1190625" y="314325"/>
                </a:cubicBezTo>
                <a:cubicBezTo>
                  <a:pt x="1194580" y="323553"/>
                  <a:pt x="1196975" y="333375"/>
                  <a:pt x="1200150" y="342900"/>
                </a:cubicBezTo>
                <a:cubicBezTo>
                  <a:pt x="1205934" y="389169"/>
                  <a:pt x="1208291" y="423090"/>
                  <a:pt x="1219200" y="466725"/>
                </a:cubicBezTo>
                <a:cubicBezTo>
                  <a:pt x="1221635" y="476465"/>
                  <a:pt x="1224235" y="486320"/>
                  <a:pt x="1228725" y="495300"/>
                </a:cubicBezTo>
                <a:cubicBezTo>
                  <a:pt x="1233845" y="505539"/>
                  <a:pt x="1242655" y="513636"/>
                  <a:pt x="1247775" y="523875"/>
                </a:cubicBezTo>
                <a:cubicBezTo>
                  <a:pt x="1252265" y="532855"/>
                  <a:pt x="1252424" y="543673"/>
                  <a:pt x="1257300" y="552450"/>
                </a:cubicBezTo>
                <a:cubicBezTo>
                  <a:pt x="1268419" y="572464"/>
                  <a:pt x="1282700" y="590550"/>
                  <a:pt x="1295400" y="609600"/>
                </a:cubicBezTo>
                <a:lnTo>
                  <a:pt x="1314450" y="638175"/>
                </a:lnTo>
                <a:cubicBezTo>
                  <a:pt x="1320800" y="647700"/>
                  <a:pt x="1329880" y="655890"/>
                  <a:pt x="1333500" y="666750"/>
                </a:cubicBezTo>
                <a:cubicBezTo>
                  <a:pt x="1365511" y="762782"/>
                  <a:pt x="1316670" y="613824"/>
                  <a:pt x="1352550" y="733425"/>
                </a:cubicBezTo>
                <a:cubicBezTo>
                  <a:pt x="1358320" y="752659"/>
                  <a:pt x="1371600" y="790575"/>
                  <a:pt x="1371600" y="790575"/>
                </a:cubicBezTo>
                <a:cubicBezTo>
                  <a:pt x="1368425" y="831850"/>
                  <a:pt x="1366409" y="873231"/>
                  <a:pt x="1362075" y="914400"/>
                </a:cubicBezTo>
                <a:cubicBezTo>
                  <a:pt x="1355962" y="972470"/>
                  <a:pt x="1353462" y="960943"/>
                  <a:pt x="1343025" y="1009650"/>
                </a:cubicBezTo>
                <a:cubicBezTo>
                  <a:pt x="1336241" y="1041310"/>
                  <a:pt x="1329298" y="1072962"/>
                  <a:pt x="1323975" y="1104900"/>
                </a:cubicBezTo>
                <a:cubicBezTo>
                  <a:pt x="1319872" y="1129518"/>
                  <a:pt x="1305948" y="1222427"/>
                  <a:pt x="1295400" y="1238250"/>
                </a:cubicBezTo>
                <a:cubicBezTo>
                  <a:pt x="1239364" y="1322305"/>
                  <a:pt x="1325310" y="1187955"/>
                  <a:pt x="1257300" y="1323975"/>
                </a:cubicBezTo>
                <a:cubicBezTo>
                  <a:pt x="1250950" y="1336675"/>
                  <a:pt x="1243236" y="1348780"/>
                  <a:pt x="1238250" y="1362075"/>
                </a:cubicBezTo>
                <a:cubicBezTo>
                  <a:pt x="1233653" y="1374332"/>
                  <a:pt x="1232487" y="1387636"/>
                  <a:pt x="1228725" y="1400175"/>
                </a:cubicBezTo>
                <a:cubicBezTo>
                  <a:pt x="1222955" y="1419409"/>
                  <a:pt x="1216025" y="1438275"/>
                  <a:pt x="1209675" y="1457325"/>
                </a:cubicBezTo>
                <a:lnTo>
                  <a:pt x="1200150" y="1485900"/>
                </a:lnTo>
                <a:cubicBezTo>
                  <a:pt x="1196975" y="1495425"/>
                  <a:pt x="1192276" y="1504571"/>
                  <a:pt x="1190625" y="1514475"/>
                </a:cubicBezTo>
                <a:cubicBezTo>
                  <a:pt x="1187450" y="1533525"/>
                  <a:pt x="1187207" y="1553303"/>
                  <a:pt x="1181100" y="1571625"/>
                </a:cubicBezTo>
                <a:cubicBezTo>
                  <a:pt x="1177480" y="1582485"/>
                  <a:pt x="1167170" y="1589961"/>
                  <a:pt x="1162050" y="1600200"/>
                </a:cubicBezTo>
                <a:cubicBezTo>
                  <a:pt x="1157560" y="1609180"/>
                  <a:pt x="1158094" y="1620421"/>
                  <a:pt x="1152525" y="1628775"/>
                </a:cubicBezTo>
                <a:cubicBezTo>
                  <a:pt x="1110394" y="1691972"/>
                  <a:pt x="1136063" y="1623599"/>
                  <a:pt x="1104900" y="1685925"/>
                </a:cubicBezTo>
                <a:cubicBezTo>
                  <a:pt x="1100410" y="1694905"/>
                  <a:pt x="1100765" y="1706029"/>
                  <a:pt x="1095375" y="1714500"/>
                </a:cubicBezTo>
                <a:cubicBezTo>
                  <a:pt x="1078343" y="1741265"/>
                  <a:pt x="1040226" y="1793795"/>
                  <a:pt x="1009650" y="1819275"/>
                </a:cubicBezTo>
                <a:cubicBezTo>
                  <a:pt x="1000856" y="1826604"/>
                  <a:pt x="990600" y="1831975"/>
                  <a:pt x="981075" y="1838325"/>
                </a:cubicBezTo>
                <a:cubicBezTo>
                  <a:pt x="963611" y="1890716"/>
                  <a:pt x="982043" y="1843774"/>
                  <a:pt x="952500" y="1895475"/>
                </a:cubicBezTo>
                <a:cubicBezTo>
                  <a:pt x="945455" y="1907803"/>
                  <a:pt x="941703" y="1922021"/>
                  <a:pt x="933450" y="1933575"/>
                </a:cubicBezTo>
                <a:cubicBezTo>
                  <a:pt x="925620" y="1944536"/>
                  <a:pt x="914400" y="1952625"/>
                  <a:pt x="904875" y="1962150"/>
                </a:cubicBezTo>
                <a:cubicBezTo>
                  <a:pt x="884942" y="2031915"/>
                  <a:pt x="891584" y="2024174"/>
                  <a:pt x="857250" y="2085975"/>
                </a:cubicBezTo>
                <a:cubicBezTo>
                  <a:pt x="837100" y="2122246"/>
                  <a:pt x="834383" y="2113037"/>
                  <a:pt x="809625" y="2152650"/>
                </a:cubicBezTo>
                <a:cubicBezTo>
                  <a:pt x="802100" y="2164691"/>
                  <a:pt x="796168" y="2177699"/>
                  <a:pt x="790575" y="2190750"/>
                </a:cubicBezTo>
                <a:cubicBezTo>
                  <a:pt x="786620" y="2199978"/>
                  <a:pt x="788150" y="2212225"/>
                  <a:pt x="781050" y="2219325"/>
                </a:cubicBezTo>
                <a:cubicBezTo>
                  <a:pt x="773950" y="2226425"/>
                  <a:pt x="762000" y="2225675"/>
                  <a:pt x="752475" y="2228850"/>
                </a:cubicBezTo>
                <a:cubicBezTo>
                  <a:pt x="733744" y="2256947"/>
                  <a:pt x="732352" y="2263081"/>
                  <a:pt x="704850" y="2286000"/>
                </a:cubicBezTo>
                <a:cubicBezTo>
                  <a:pt x="696056" y="2293329"/>
                  <a:pt x="685800" y="2298700"/>
                  <a:pt x="676275" y="2305050"/>
                </a:cubicBezTo>
                <a:cubicBezTo>
                  <a:pt x="673100" y="2309812"/>
                  <a:pt x="644525" y="2360612"/>
                  <a:pt x="628650" y="2352675"/>
                </a:cubicBezTo>
                <a:cubicBezTo>
                  <a:pt x="616941" y="2346821"/>
                  <a:pt x="622721" y="2327162"/>
                  <a:pt x="619125" y="2314575"/>
                </a:cubicBezTo>
                <a:cubicBezTo>
                  <a:pt x="609543" y="2281038"/>
                  <a:pt x="598789" y="2256139"/>
                  <a:pt x="571500" y="2228850"/>
                </a:cubicBezTo>
                <a:cubicBezTo>
                  <a:pt x="549275" y="2206625"/>
                  <a:pt x="522260" y="2188327"/>
                  <a:pt x="504825" y="2162175"/>
                </a:cubicBezTo>
                <a:cubicBezTo>
                  <a:pt x="498475" y="2152650"/>
                  <a:pt x="490895" y="2143839"/>
                  <a:pt x="485775" y="2133600"/>
                </a:cubicBezTo>
                <a:cubicBezTo>
                  <a:pt x="481285" y="2124620"/>
                  <a:pt x="481231" y="2113742"/>
                  <a:pt x="476250" y="2105025"/>
                </a:cubicBezTo>
                <a:cubicBezTo>
                  <a:pt x="468374" y="2091242"/>
                  <a:pt x="458006" y="2078978"/>
                  <a:pt x="447675" y="2066925"/>
                </a:cubicBezTo>
                <a:cubicBezTo>
                  <a:pt x="438909" y="2056698"/>
                  <a:pt x="427370" y="2048983"/>
                  <a:pt x="419100" y="2038350"/>
                </a:cubicBezTo>
                <a:cubicBezTo>
                  <a:pt x="405044" y="2020278"/>
                  <a:pt x="393700" y="2000250"/>
                  <a:pt x="381000" y="1981200"/>
                </a:cubicBezTo>
                <a:lnTo>
                  <a:pt x="361950" y="1952625"/>
                </a:lnTo>
                <a:cubicBezTo>
                  <a:pt x="355600" y="1943100"/>
                  <a:pt x="348020" y="1934289"/>
                  <a:pt x="342900" y="1924050"/>
                </a:cubicBezTo>
                <a:lnTo>
                  <a:pt x="333375" y="1905000"/>
                </a:lnTo>
              </a:path>
            </a:pathLst>
          </a:cu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Полилиния 18"/>
          <p:cNvSpPr/>
          <p:nvPr/>
        </p:nvSpPr>
        <p:spPr>
          <a:xfrm rot="14365173">
            <a:off x="605061" y="3253307"/>
            <a:ext cx="1072158" cy="2152183"/>
          </a:xfrm>
          <a:custGeom>
            <a:avLst/>
            <a:gdLst>
              <a:gd name="connsiteX0" fmla="*/ 495300 w 1371600"/>
              <a:gd name="connsiteY0" fmla="*/ 2038350 h 2353515"/>
              <a:gd name="connsiteX1" fmla="*/ 447675 w 1371600"/>
              <a:gd name="connsiteY1" fmla="*/ 2019300 h 2353515"/>
              <a:gd name="connsiteX2" fmla="*/ 428625 w 1371600"/>
              <a:gd name="connsiteY2" fmla="*/ 1990725 h 2353515"/>
              <a:gd name="connsiteX3" fmla="*/ 400050 w 1371600"/>
              <a:gd name="connsiteY3" fmla="*/ 1971675 h 2353515"/>
              <a:gd name="connsiteX4" fmla="*/ 361950 w 1371600"/>
              <a:gd name="connsiteY4" fmla="*/ 1914525 h 2353515"/>
              <a:gd name="connsiteX5" fmla="*/ 323850 w 1371600"/>
              <a:gd name="connsiteY5" fmla="*/ 1857375 h 2353515"/>
              <a:gd name="connsiteX6" fmla="*/ 295275 w 1371600"/>
              <a:gd name="connsiteY6" fmla="*/ 1838325 h 2353515"/>
              <a:gd name="connsiteX7" fmla="*/ 247650 w 1371600"/>
              <a:gd name="connsiteY7" fmla="*/ 1771650 h 2353515"/>
              <a:gd name="connsiteX8" fmla="*/ 219075 w 1371600"/>
              <a:gd name="connsiteY8" fmla="*/ 1733550 h 2353515"/>
              <a:gd name="connsiteX9" fmla="*/ 200025 w 1371600"/>
              <a:gd name="connsiteY9" fmla="*/ 1676400 h 2353515"/>
              <a:gd name="connsiteX10" fmla="*/ 190500 w 1371600"/>
              <a:gd name="connsiteY10" fmla="*/ 1647825 h 2353515"/>
              <a:gd name="connsiteX11" fmla="*/ 171450 w 1371600"/>
              <a:gd name="connsiteY11" fmla="*/ 1609725 h 2353515"/>
              <a:gd name="connsiteX12" fmla="*/ 161925 w 1371600"/>
              <a:gd name="connsiteY12" fmla="*/ 1581150 h 2353515"/>
              <a:gd name="connsiteX13" fmla="*/ 114300 w 1371600"/>
              <a:gd name="connsiteY13" fmla="*/ 1524000 h 2353515"/>
              <a:gd name="connsiteX14" fmla="*/ 85725 w 1371600"/>
              <a:gd name="connsiteY14" fmla="*/ 1485900 h 2353515"/>
              <a:gd name="connsiteX15" fmla="*/ 76200 w 1371600"/>
              <a:gd name="connsiteY15" fmla="*/ 1419225 h 2353515"/>
              <a:gd name="connsiteX16" fmla="*/ 66675 w 1371600"/>
              <a:gd name="connsiteY16" fmla="*/ 1314450 h 2353515"/>
              <a:gd name="connsiteX17" fmla="*/ 38100 w 1371600"/>
              <a:gd name="connsiteY17" fmla="*/ 1228725 h 2353515"/>
              <a:gd name="connsiteX18" fmla="*/ 9525 w 1371600"/>
              <a:gd name="connsiteY18" fmla="*/ 1143000 h 2353515"/>
              <a:gd name="connsiteX19" fmla="*/ 0 w 1371600"/>
              <a:gd name="connsiteY19" fmla="*/ 1114425 h 2353515"/>
              <a:gd name="connsiteX20" fmla="*/ 9525 w 1371600"/>
              <a:gd name="connsiteY20" fmla="*/ 685800 h 2353515"/>
              <a:gd name="connsiteX21" fmla="*/ 28575 w 1371600"/>
              <a:gd name="connsiteY21" fmla="*/ 609600 h 2353515"/>
              <a:gd name="connsiteX22" fmla="*/ 47625 w 1371600"/>
              <a:gd name="connsiteY22" fmla="*/ 466725 h 2353515"/>
              <a:gd name="connsiteX23" fmla="*/ 66675 w 1371600"/>
              <a:gd name="connsiteY23" fmla="*/ 438150 h 2353515"/>
              <a:gd name="connsiteX24" fmla="*/ 104775 w 1371600"/>
              <a:gd name="connsiteY24" fmla="*/ 352425 h 2353515"/>
              <a:gd name="connsiteX25" fmla="*/ 180975 w 1371600"/>
              <a:gd name="connsiteY25" fmla="*/ 295275 h 2353515"/>
              <a:gd name="connsiteX26" fmla="*/ 200025 w 1371600"/>
              <a:gd name="connsiteY26" fmla="*/ 266700 h 2353515"/>
              <a:gd name="connsiteX27" fmla="*/ 266700 w 1371600"/>
              <a:gd name="connsiteY27" fmla="*/ 228600 h 2353515"/>
              <a:gd name="connsiteX28" fmla="*/ 295275 w 1371600"/>
              <a:gd name="connsiteY28" fmla="*/ 209550 h 2353515"/>
              <a:gd name="connsiteX29" fmla="*/ 342900 w 1371600"/>
              <a:gd name="connsiteY29" fmla="*/ 171450 h 2353515"/>
              <a:gd name="connsiteX30" fmla="*/ 371475 w 1371600"/>
              <a:gd name="connsiteY30" fmla="*/ 142875 h 2353515"/>
              <a:gd name="connsiteX31" fmla="*/ 400050 w 1371600"/>
              <a:gd name="connsiteY31" fmla="*/ 123825 h 2353515"/>
              <a:gd name="connsiteX32" fmla="*/ 466725 w 1371600"/>
              <a:gd name="connsiteY32" fmla="*/ 85725 h 2353515"/>
              <a:gd name="connsiteX33" fmla="*/ 523875 w 1371600"/>
              <a:gd name="connsiteY33" fmla="*/ 47625 h 2353515"/>
              <a:gd name="connsiteX34" fmla="*/ 552450 w 1371600"/>
              <a:gd name="connsiteY34" fmla="*/ 28575 h 2353515"/>
              <a:gd name="connsiteX35" fmla="*/ 609600 w 1371600"/>
              <a:gd name="connsiteY35" fmla="*/ 9525 h 2353515"/>
              <a:gd name="connsiteX36" fmla="*/ 638175 w 1371600"/>
              <a:gd name="connsiteY36" fmla="*/ 0 h 2353515"/>
              <a:gd name="connsiteX37" fmla="*/ 742950 w 1371600"/>
              <a:gd name="connsiteY37" fmla="*/ 9525 h 2353515"/>
              <a:gd name="connsiteX38" fmla="*/ 771525 w 1371600"/>
              <a:gd name="connsiteY38" fmla="*/ 19050 h 2353515"/>
              <a:gd name="connsiteX39" fmla="*/ 857250 w 1371600"/>
              <a:gd name="connsiteY39" fmla="*/ 38100 h 2353515"/>
              <a:gd name="connsiteX40" fmla="*/ 942975 w 1371600"/>
              <a:gd name="connsiteY40" fmla="*/ 95250 h 2353515"/>
              <a:gd name="connsiteX41" fmla="*/ 971550 w 1371600"/>
              <a:gd name="connsiteY41" fmla="*/ 114300 h 2353515"/>
              <a:gd name="connsiteX42" fmla="*/ 1038225 w 1371600"/>
              <a:gd name="connsiteY42" fmla="*/ 152400 h 2353515"/>
              <a:gd name="connsiteX43" fmla="*/ 1066800 w 1371600"/>
              <a:gd name="connsiteY43" fmla="*/ 180975 h 2353515"/>
              <a:gd name="connsiteX44" fmla="*/ 1123950 w 1371600"/>
              <a:gd name="connsiteY44" fmla="*/ 219075 h 2353515"/>
              <a:gd name="connsiteX45" fmla="*/ 1152525 w 1371600"/>
              <a:gd name="connsiteY45" fmla="*/ 247650 h 2353515"/>
              <a:gd name="connsiteX46" fmla="*/ 1190625 w 1371600"/>
              <a:gd name="connsiteY46" fmla="*/ 314325 h 2353515"/>
              <a:gd name="connsiteX47" fmla="*/ 1200150 w 1371600"/>
              <a:gd name="connsiteY47" fmla="*/ 342900 h 2353515"/>
              <a:gd name="connsiteX48" fmla="*/ 1219200 w 1371600"/>
              <a:gd name="connsiteY48" fmla="*/ 466725 h 2353515"/>
              <a:gd name="connsiteX49" fmla="*/ 1228725 w 1371600"/>
              <a:gd name="connsiteY49" fmla="*/ 495300 h 2353515"/>
              <a:gd name="connsiteX50" fmla="*/ 1247775 w 1371600"/>
              <a:gd name="connsiteY50" fmla="*/ 523875 h 2353515"/>
              <a:gd name="connsiteX51" fmla="*/ 1257300 w 1371600"/>
              <a:gd name="connsiteY51" fmla="*/ 552450 h 2353515"/>
              <a:gd name="connsiteX52" fmla="*/ 1295400 w 1371600"/>
              <a:gd name="connsiteY52" fmla="*/ 609600 h 2353515"/>
              <a:gd name="connsiteX53" fmla="*/ 1314450 w 1371600"/>
              <a:gd name="connsiteY53" fmla="*/ 638175 h 2353515"/>
              <a:gd name="connsiteX54" fmla="*/ 1333500 w 1371600"/>
              <a:gd name="connsiteY54" fmla="*/ 666750 h 2353515"/>
              <a:gd name="connsiteX55" fmla="*/ 1352550 w 1371600"/>
              <a:gd name="connsiteY55" fmla="*/ 733425 h 2353515"/>
              <a:gd name="connsiteX56" fmla="*/ 1371600 w 1371600"/>
              <a:gd name="connsiteY56" fmla="*/ 790575 h 2353515"/>
              <a:gd name="connsiteX57" fmla="*/ 1362075 w 1371600"/>
              <a:gd name="connsiteY57" fmla="*/ 914400 h 2353515"/>
              <a:gd name="connsiteX58" fmla="*/ 1343025 w 1371600"/>
              <a:gd name="connsiteY58" fmla="*/ 1009650 h 2353515"/>
              <a:gd name="connsiteX59" fmla="*/ 1323975 w 1371600"/>
              <a:gd name="connsiteY59" fmla="*/ 1104900 h 2353515"/>
              <a:gd name="connsiteX60" fmla="*/ 1295400 w 1371600"/>
              <a:gd name="connsiteY60" fmla="*/ 1238250 h 2353515"/>
              <a:gd name="connsiteX61" fmla="*/ 1257300 w 1371600"/>
              <a:gd name="connsiteY61" fmla="*/ 1323975 h 2353515"/>
              <a:gd name="connsiteX62" fmla="*/ 1238250 w 1371600"/>
              <a:gd name="connsiteY62" fmla="*/ 1362075 h 2353515"/>
              <a:gd name="connsiteX63" fmla="*/ 1228725 w 1371600"/>
              <a:gd name="connsiteY63" fmla="*/ 1400175 h 2353515"/>
              <a:gd name="connsiteX64" fmla="*/ 1209675 w 1371600"/>
              <a:gd name="connsiteY64" fmla="*/ 1457325 h 2353515"/>
              <a:gd name="connsiteX65" fmla="*/ 1200150 w 1371600"/>
              <a:gd name="connsiteY65" fmla="*/ 1485900 h 2353515"/>
              <a:gd name="connsiteX66" fmla="*/ 1190625 w 1371600"/>
              <a:gd name="connsiteY66" fmla="*/ 1514475 h 2353515"/>
              <a:gd name="connsiteX67" fmla="*/ 1181100 w 1371600"/>
              <a:gd name="connsiteY67" fmla="*/ 1571625 h 2353515"/>
              <a:gd name="connsiteX68" fmla="*/ 1162050 w 1371600"/>
              <a:gd name="connsiteY68" fmla="*/ 1600200 h 2353515"/>
              <a:gd name="connsiteX69" fmla="*/ 1152525 w 1371600"/>
              <a:gd name="connsiteY69" fmla="*/ 1628775 h 2353515"/>
              <a:gd name="connsiteX70" fmla="*/ 1104900 w 1371600"/>
              <a:gd name="connsiteY70" fmla="*/ 1685925 h 2353515"/>
              <a:gd name="connsiteX71" fmla="*/ 1095375 w 1371600"/>
              <a:gd name="connsiteY71" fmla="*/ 1714500 h 2353515"/>
              <a:gd name="connsiteX72" fmla="*/ 1009650 w 1371600"/>
              <a:gd name="connsiteY72" fmla="*/ 1819275 h 2353515"/>
              <a:gd name="connsiteX73" fmla="*/ 981075 w 1371600"/>
              <a:gd name="connsiteY73" fmla="*/ 1838325 h 2353515"/>
              <a:gd name="connsiteX74" fmla="*/ 952500 w 1371600"/>
              <a:gd name="connsiteY74" fmla="*/ 1895475 h 2353515"/>
              <a:gd name="connsiteX75" fmla="*/ 933450 w 1371600"/>
              <a:gd name="connsiteY75" fmla="*/ 1933575 h 2353515"/>
              <a:gd name="connsiteX76" fmla="*/ 904875 w 1371600"/>
              <a:gd name="connsiteY76" fmla="*/ 1962150 h 2353515"/>
              <a:gd name="connsiteX77" fmla="*/ 857250 w 1371600"/>
              <a:gd name="connsiteY77" fmla="*/ 2085975 h 2353515"/>
              <a:gd name="connsiteX78" fmla="*/ 809625 w 1371600"/>
              <a:gd name="connsiteY78" fmla="*/ 2152650 h 2353515"/>
              <a:gd name="connsiteX79" fmla="*/ 790575 w 1371600"/>
              <a:gd name="connsiteY79" fmla="*/ 2190750 h 2353515"/>
              <a:gd name="connsiteX80" fmla="*/ 781050 w 1371600"/>
              <a:gd name="connsiteY80" fmla="*/ 2219325 h 2353515"/>
              <a:gd name="connsiteX81" fmla="*/ 752475 w 1371600"/>
              <a:gd name="connsiteY81" fmla="*/ 2228850 h 2353515"/>
              <a:gd name="connsiteX82" fmla="*/ 704850 w 1371600"/>
              <a:gd name="connsiteY82" fmla="*/ 2286000 h 2353515"/>
              <a:gd name="connsiteX83" fmla="*/ 676275 w 1371600"/>
              <a:gd name="connsiteY83" fmla="*/ 2305050 h 2353515"/>
              <a:gd name="connsiteX84" fmla="*/ 628650 w 1371600"/>
              <a:gd name="connsiteY84" fmla="*/ 2352675 h 2353515"/>
              <a:gd name="connsiteX85" fmla="*/ 619125 w 1371600"/>
              <a:gd name="connsiteY85" fmla="*/ 2314575 h 2353515"/>
              <a:gd name="connsiteX86" fmla="*/ 571500 w 1371600"/>
              <a:gd name="connsiteY86" fmla="*/ 2228850 h 2353515"/>
              <a:gd name="connsiteX87" fmla="*/ 504825 w 1371600"/>
              <a:gd name="connsiteY87" fmla="*/ 2162175 h 2353515"/>
              <a:gd name="connsiteX88" fmla="*/ 485775 w 1371600"/>
              <a:gd name="connsiteY88" fmla="*/ 2133600 h 2353515"/>
              <a:gd name="connsiteX89" fmla="*/ 476250 w 1371600"/>
              <a:gd name="connsiteY89" fmla="*/ 2105025 h 2353515"/>
              <a:gd name="connsiteX90" fmla="*/ 447675 w 1371600"/>
              <a:gd name="connsiteY90" fmla="*/ 2066925 h 2353515"/>
              <a:gd name="connsiteX91" fmla="*/ 419100 w 1371600"/>
              <a:gd name="connsiteY91" fmla="*/ 2038350 h 2353515"/>
              <a:gd name="connsiteX92" fmla="*/ 381000 w 1371600"/>
              <a:gd name="connsiteY92" fmla="*/ 1981200 h 2353515"/>
              <a:gd name="connsiteX93" fmla="*/ 361950 w 1371600"/>
              <a:gd name="connsiteY93" fmla="*/ 1952625 h 2353515"/>
              <a:gd name="connsiteX94" fmla="*/ 342900 w 1371600"/>
              <a:gd name="connsiteY94" fmla="*/ 1924050 h 2353515"/>
              <a:gd name="connsiteX95" fmla="*/ 333375 w 1371600"/>
              <a:gd name="connsiteY95" fmla="*/ 1905000 h 2353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</a:cxnLst>
            <a:rect l="l" t="t" r="r" b="b"/>
            <a:pathLst>
              <a:path w="1371600" h="2353515">
                <a:moveTo>
                  <a:pt x="495300" y="2038350"/>
                </a:moveTo>
                <a:cubicBezTo>
                  <a:pt x="479425" y="2032000"/>
                  <a:pt x="461588" y="2029238"/>
                  <a:pt x="447675" y="2019300"/>
                </a:cubicBezTo>
                <a:cubicBezTo>
                  <a:pt x="438360" y="2012646"/>
                  <a:pt x="436720" y="1998820"/>
                  <a:pt x="428625" y="1990725"/>
                </a:cubicBezTo>
                <a:cubicBezTo>
                  <a:pt x="420530" y="1982630"/>
                  <a:pt x="409575" y="1978025"/>
                  <a:pt x="400050" y="1971675"/>
                </a:cubicBezTo>
                <a:cubicBezTo>
                  <a:pt x="381834" y="1917026"/>
                  <a:pt x="403570" y="1968037"/>
                  <a:pt x="361950" y="1914525"/>
                </a:cubicBezTo>
                <a:cubicBezTo>
                  <a:pt x="347894" y="1896453"/>
                  <a:pt x="342900" y="1870075"/>
                  <a:pt x="323850" y="1857375"/>
                </a:cubicBezTo>
                <a:cubicBezTo>
                  <a:pt x="314325" y="1851025"/>
                  <a:pt x="303370" y="1846420"/>
                  <a:pt x="295275" y="1838325"/>
                </a:cubicBezTo>
                <a:cubicBezTo>
                  <a:pt x="279710" y="1822760"/>
                  <a:pt x="261171" y="1790579"/>
                  <a:pt x="247650" y="1771650"/>
                </a:cubicBezTo>
                <a:cubicBezTo>
                  <a:pt x="238423" y="1758732"/>
                  <a:pt x="228600" y="1746250"/>
                  <a:pt x="219075" y="1733550"/>
                </a:cubicBezTo>
                <a:lnTo>
                  <a:pt x="200025" y="1676400"/>
                </a:lnTo>
                <a:cubicBezTo>
                  <a:pt x="196850" y="1666875"/>
                  <a:pt x="194990" y="1656805"/>
                  <a:pt x="190500" y="1647825"/>
                </a:cubicBezTo>
                <a:cubicBezTo>
                  <a:pt x="184150" y="1635125"/>
                  <a:pt x="177043" y="1622776"/>
                  <a:pt x="171450" y="1609725"/>
                </a:cubicBezTo>
                <a:cubicBezTo>
                  <a:pt x="167495" y="1600497"/>
                  <a:pt x="166415" y="1590130"/>
                  <a:pt x="161925" y="1581150"/>
                </a:cubicBezTo>
                <a:cubicBezTo>
                  <a:pt x="145084" y="1547467"/>
                  <a:pt x="139579" y="1553492"/>
                  <a:pt x="114300" y="1524000"/>
                </a:cubicBezTo>
                <a:cubicBezTo>
                  <a:pt x="103969" y="1511947"/>
                  <a:pt x="95250" y="1498600"/>
                  <a:pt x="85725" y="1485900"/>
                </a:cubicBezTo>
                <a:cubicBezTo>
                  <a:pt x="82550" y="1463675"/>
                  <a:pt x="78679" y="1441538"/>
                  <a:pt x="76200" y="1419225"/>
                </a:cubicBezTo>
                <a:cubicBezTo>
                  <a:pt x="72327" y="1384370"/>
                  <a:pt x="72769" y="1348985"/>
                  <a:pt x="66675" y="1314450"/>
                </a:cubicBezTo>
                <a:lnTo>
                  <a:pt x="38100" y="1228725"/>
                </a:lnTo>
                <a:lnTo>
                  <a:pt x="9525" y="1143000"/>
                </a:lnTo>
                <a:lnTo>
                  <a:pt x="0" y="1114425"/>
                </a:lnTo>
                <a:cubicBezTo>
                  <a:pt x="3175" y="971550"/>
                  <a:pt x="1449" y="828482"/>
                  <a:pt x="9525" y="685800"/>
                </a:cubicBezTo>
                <a:cubicBezTo>
                  <a:pt x="11005" y="659660"/>
                  <a:pt x="28575" y="609600"/>
                  <a:pt x="28575" y="609600"/>
                </a:cubicBezTo>
                <a:cubicBezTo>
                  <a:pt x="30703" y="584064"/>
                  <a:pt x="28171" y="505632"/>
                  <a:pt x="47625" y="466725"/>
                </a:cubicBezTo>
                <a:cubicBezTo>
                  <a:pt x="52745" y="456486"/>
                  <a:pt x="60325" y="447675"/>
                  <a:pt x="66675" y="438150"/>
                </a:cubicBezTo>
                <a:cubicBezTo>
                  <a:pt x="75264" y="395205"/>
                  <a:pt x="70457" y="383623"/>
                  <a:pt x="104775" y="352425"/>
                </a:cubicBezTo>
                <a:cubicBezTo>
                  <a:pt x="128268" y="331068"/>
                  <a:pt x="163363" y="321693"/>
                  <a:pt x="180975" y="295275"/>
                </a:cubicBezTo>
                <a:cubicBezTo>
                  <a:pt x="187325" y="285750"/>
                  <a:pt x="191930" y="274795"/>
                  <a:pt x="200025" y="266700"/>
                </a:cubicBezTo>
                <a:cubicBezTo>
                  <a:pt x="215496" y="251229"/>
                  <a:pt x="249269" y="238561"/>
                  <a:pt x="266700" y="228600"/>
                </a:cubicBezTo>
                <a:cubicBezTo>
                  <a:pt x="276639" y="222920"/>
                  <a:pt x="285750" y="215900"/>
                  <a:pt x="295275" y="209550"/>
                </a:cubicBezTo>
                <a:cubicBezTo>
                  <a:pt x="337880" y="145643"/>
                  <a:pt x="287691" y="208256"/>
                  <a:pt x="342900" y="171450"/>
                </a:cubicBezTo>
                <a:cubicBezTo>
                  <a:pt x="354108" y="163978"/>
                  <a:pt x="361127" y="151499"/>
                  <a:pt x="371475" y="142875"/>
                </a:cubicBezTo>
                <a:cubicBezTo>
                  <a:pt x="380269" y="135546"/>
                  <a:pt x="390735" y="130479"/>
                  <a:pt x="400050" y="123825"/>
                </a:cubicBezTo>
                <a:cubicBezTo>
                  <a:pt x="450507" y="87784"/>
                  <a:pt x="420354" y="101182"/>
                  <a:pt x="466725" y="85725"/>
                </a:cubicBezTo>
                <a:cubicBezTo>
                  <a:pt x="500208" y="35500"/>
                  <a:pt x="466468" y="72228"/>
                  <a:pt x="523875" y="47625"/>
                </a:cubicBezTo>
                <a:cubicBezTo>
                  <a:pt x="534397" y="43116"/>
                  <a:pt x="541989" y="33224"/>
                  <a:pt x="552450" y="28575"/>
                </a:cubicBezTo>
                <a:cubicBezTo>
                  <a:pt x="570800" y="20420"/>
                  <a:pt x="590550" y="15875"/>
                  <a:pt x="609600" y="9525"/>
                </a:cubicBezTo>
                <a:lnTo>
                  <a:pt x="638175" y="0"/>
                </a:lnTo>
                <a:cubicBezTo>
                  <a:pt x="673100" y="3175"/>
                  <a:pt x="708233" y="4565"/>
                  <a:pt x="742950" y="9525"/>
                </a:cubicBezTo>
                <a:cubicBezTo>
                  <a:pt x="752889" y="10945"/>
                  <a:pt x="761871" y="16292"/>
                  <a:pt x="771525" y="19050"/>
                </a:cubicBezTo>
                <a:cubicBezTo>
                  <a:pt x="802912" y="28018"/>
                  <a:pt x="824514" y="31553"/>
                  <a:pt x="857250" y="38100"/>
                </a:cubicBezTo>
                <a:lnTo>
                  <a:pt x="942975" y="95250"/>
                </a:lnTo>
                <a:cubicBezTo>
                  <a:pt x="952500" y="101600"/>
                  <a:pt x="961311" y="109180"/>
                  <a:pt x="971550" y="114300"/>
                </a:cubicBezTo>
                <a:cubicBezTo>
                  <a:pt x="994841" y="125945"/>
                  <a:pt x="1018030" y="135571"/>
                  <a:pt x="1038225" y="152400"/>
                </a:cubicBezTo>
                <a:cubicBezTo>
                  <a:pt x="1048573" y="161024"/>
                  <a:pt x="1056167" y="172705"/>
                  <a:pt x="1066800" y="180975"/>
                </a:cubicBezTo>
                <a:cubicBezTo>
                  <a:pt x="1084872" y="195031"/>
                  <a:pt x="1107761" y="202886"/>
                  <a:pt x="1123950" y="219075"/>
                </a:cubicBezTo>
                <a:cubicBezTo>
                  <a:pt x="1133475" y="228600"/>
                  <a:pt x="1143901" y="237302"/>
                  <a:pt x="1152525" y="247650"/>
                </a:cubicBezTo>
                <a:cubicBezTo>
                  <a:pt x="1166592" y="264531"/>
                  <a:pt x="1182405" y="295144"/>
                  <a:pt x="1190625" y="314325"/>
                </a:cubicBezTo>
                <a:cubicBezTo>
                  <a:pt x="1194580" y="323553"/>
                  <a:pt x="1196975" y="333375"/>
                  <a:pt x="1200150" y="342900"/>
                </a:cubicBezTo>
                <a:cubicBezTo>
                  <a:pt x="1205934" y="389169"/>
                  <a:pt x="1208291" y="423090"/>
                  <a:pt x="1219200" y="466725"/>
                </a:cubicBezTo>
                <a:cubicBezTo>
                  <a:pt x="1221635" y="476465"/>
                  <a:pt x="1224235" y="486320"/>
                  <a:pt x="1228725" y="495300"/>
                </a:cubicBezTo>
                <a:cubicBezTo>
                  <a:pt x="1233845" y="505539"/>
                  <a:pt x="1242655" y="513636"/>
                  <a:pt x="1247775" y="523875"/>
                </a:cubicBezTo>
                <a:cubicBezTo>
                  <a:pt x="1252265" y="532855"/>
                  <a:pt x="1252424" y="543673"/>
                  <a:pt x="1257300" y="552450"/>
                </a:cubicBezTo>
                <a:cubicBezTo>
                  <a:pt x="1268419" y="572464"/>
                  <a:pt x="1282700" y="590550"/>
                  <a:pt x="1295400" y="609600"/>
                </a:cubicBezTo>
                <a:lnTo>
                  <a:pt x="1314450" y="638175"/>
                </a:lnTo>
                <a:cubicBezTo>
                  <a:pt x="1320800" y="647700"/>
                  <a:pt x="1329880" y="655890"/>
                  <a:pt x="1333500" y="666750"/>
                </a:cubicBezTo>
                <a:cubicBezTo>
                  <a:pt x="1365511" y="762782"/>
                  <a:pt x="1316670" y="613824"/>
                  <a:pt x="1352550" y="733425"/>
                </a:cubicBezTo>
                <a:cubicBezTo>
                  <a:pt x="1358320" y="752659"/>
                  <a:pt x="1371600" y="790575"/>
                  <a:pt x="1371600" y="790575"/>
                </a:cubicBezTo>
                <a:cubicBezTo>
                  <a:pt x="1368425" y="831850"/>
                  <a:pt x="1366409" y="873231"/>
                  <a:pt x="1362075" y="914400"/>
                </a:cubicBezTo>
                <a:cubicBezTo>
                  <a:pt x="1355962" y="972470"/>
                  <a:pt x="1353462" y="960943"/>
                  <a:pt x="1343025" y="1009650"/>
                </a:cubicBezTo>
                <a:cubicBezTo>
                  <a:pt x="1336241" y="1041310"/>
                  <a:pt x="1329298" y="1072962"/>
                  <a:pt x="1323975" y="1104900"/>
                </a:cubicBezTo>
                <a:cubicBezTo>
                  <a:pt x="1319872" y="1129518"/>
                  <a:pt x="1305948" y="1222427"/>
                  <a:pt x="1295400" y="1238250"/>
                </a:cubicBezTo>
                <a:cubicBezTo>
                  <a:pt x="1239364" y="1322305"/>
                  <a:pt x="1325310" y="1187955"/>
                  <a:pt x="1257300" y="1323975"/>
                </a:cubicBezTo>
                <a:cubicBezTo>
                  <a:pt x="1250950" y="1336675"/>
                  <a:pt x="1243236" y="1348780"/>
                  <a:pt x="1238250" y="1362075"/>
                </a:cubicBezTo>
                <a:cubicBezTo>
                  <a:pt x="1233653" y="1374332"/>
                  <a:pt x="1232487" y="1387636"/>
                  <a:pt x="1228725" y="1400175"/>
                </a:cubicBezTo>
                <a:cubicBezTo>
                  <a:pt x="1222955" y="1419409"/>
                  <a:pt x="1216025" y="1438275"/>
                  <a:pt x="1209675" y="1457325"/>
                </a:cubicBezTo>
                <a:lnTo>
                  <a:pt x="1200150" y="1485900"/>
                </a:lnTo>
                <a:cubicBezTo>
                  <a:pt x="1196975" y="1495425"/>
                  <a:pt x="1192276" y="1504571"/>
                  <a:pt x="1190625" y="1514475"/>
                </a:cubicBezTo>
                <a:cubicBezTo>
                  <a:pt x="1187450" y="1533525"/>
                  <a:pt x="1187207" y="1553303"/>
                  <a:pt x="1181100" y="1571625"/>
                </a:cubicBezTo>
                <a:cubicBezTo>
                  <a:pt x="1177480" y="1582485"/>
                  <a:pt x="1167170" y="1589961"/>
                  <a:pt x="1162050" y="1600200"/>
                </a:cubicBezTo>
                <a:cubicBezTo>
                  <a:pt x="1157560" y="1609180"/>
                  <a:pt x="1158094" y="1620421"/>
                  <a:pt x="1152525" y="1628775"/>
                </a:cubicBezTo>
                <a:cubicBezTo>
                  <a:pt x="1110394" y="1691972"/>
                  <a:pt x="1136063" y="1623599"/>
                  <a:pt x="1104900" y="1685925"/>
                </a:cubicBezTo>
                <a:cubicBezTo>
                  <a:pt x="1100410" y="1694905"/>
                  <a:pt x="1100765" y="1706029"/>
                  <a:pt x="1095375" y="1714500"/>
                </a:cubicBezTo>
                <a:cubicBezTo>
                  <a:pt x="1078343" y="1741265"/>
                  <a:pt x="1040226" y="1793795"/>
                  <a:pt x="1009650" y="1819275"/>
                </a:cubicBezTo>
                <a:cubicBezTo>
                  <a:pt x="1000856" y="1826604"/>
                  <a:pt x="990600" y="1831975"/>
                  <a:pt x="981075" y="1838325"/>
                </a:cubicBezTo>
                <a:cubicBezTo>
                  <a:pt x="963611" y="1890716"/>
                  <a:pt x="982043" y="1843774"/>
                  <a:pt x="952500" y="1895475"/>
                </a:cubicBezTo>
                <a:cubicBezTo>
                  <a:pt x="945455" y="1907803"/>
                  <a:pt x="941703" y="1922021"/>
                  <a:pt x="933450" y="1933575"/>
                </a:cubicBezTo>
                <a:cubicBezTo>
                  <a:pt x="925620" y="1944536"/>
                  <a:pt x="914400" y="1952625"/>
                  <a:pt x="904875" y="1962150"/>
                </a:cubicBezTo>
                <a:cubicBezTo>
                  <a:pt x="884942" y="2031915"/>
                  <a:pt x="891584" y="2024174"/>
                  <a:pt x="857250" y="2085975"/>
                </a:cubicBezTo>
                <a:cubicBezTo>
                  <a:pt x="837100" y="2122246"/>
                  <a:pt x="834383" y="2113037"/>
                  <a:pt x="809625" y="2152650"/>
                </a:cubicBezTo>
                <a:cubicBezTo>
                  <a:pt x="802100" y="2164691"/>
                  <a:pt x="796168" y="2177699"/>
                  <a:pt x="790575" y="2190750"/>
                </a:cubicBezTo>
                <a:cubicBezTo>
                  <a:pt x="786620" y="2199978"/>
                  <a:pt x="788150" y="2212225"/>
                  <a:pt x="781050" y="2219325"/>
                </a:cubicBezTo>
                <a:cubicBezTo>
                  <a:pt x="773950" y="2226425"/>
                  <a:pt x="762000" y="2225675"/>
                  <a:pt x="752475" y="2228850"/>
                </a:cubicBezTo>
                <a:cubicBezTo>
                  <a:pt x="733744" y="2256947"/>
                  <a:pt x="732352" y="2263081"/>
                  <a:pt x="704850" y="2286000"/>
                </a:cubicBezTo>
                <a:cubicBezTo>
                  <a:pt x="696056" y="2293329"/>
                  <a:pt x="685800" y="2298700"/>
                  <a:pt x="676275" y="2305050"/>
                </a:cubicBezTo>
                <a:cubicBezTo>
                  <a:pt x="673100" y="2309812"/>
                  <a:pt x="644525" y="2360612"/>
                  <a:pt x="628650" y="2352675"/>
                </a:cubicBezTo>
                <a:cubicBezTo>
                  <a:pt x="616941" y="2346821"/>
                  <a:pt x="622721" y="2327162"/>
                  <a:pt x="619125" y="2314575"/>
                </a:cubicBezTo>
                <a:cubicBezTo>
                  <a:pt x="609543" y="2281038"/>
                  <a:pt x="598789" y="2256139"/>
                  <a:pt x="571500" y="2228850"/>
                </a:cubicBezTo>
                <a:cubicBezTo>
                  <a:pt x="549275" y="2206625"/>
                  <a:pt x="522260" y="2188327"/>
                  <a:pt x="504825" y="2162175"/>
                </a:cubicBezTo>
                <a:cubicBezTo>
                  <a:pt x="498475" y="2152650"/>
                  <a:pt x="490895" y="2143839"/>
                  <a:pt x="485775" y="2133600"/>
                </a:cubicBezTo>
                <a:cubicBezTo>
                  <a:pt x="481285" y="2124620"/>
                  <a:pt x="481231" y="2113742"/>
                  <a:pt x="476250" y="2105025"/>
                </a:cubicBezTo>
                <a:cubicBezTo>
                  <a:pt x="468374" y="2091242"/>
                  <a:pt x="458006" y="2078978"/>
                  <a:pt x="447675" y="2066925"/>
                </a:cubicBezTo>
                <a:cubicBezTo>
                  <a:pt x="438909" y="2056698"/>
                  <a:pt x="427370" y="2048983"/>
                  <a:pt x="419100" y="2038350"/>
                </a:cubicBezTo>
                <a:cubicBezTo>
                  <a:pt x="405044" y="2020278"/>
                  <a:pt x="393700" y="2000250"/>
                  <a:pt x="381000" y="1981200"/>
                </a:cubicBezTo>
                <a:lnTo>
                  <a:pt x="361950" y="1952625"/>
                </a:lnTo>
                <a:cubicBezTo>
                  <a:pt x="355600" y="1943100"/>
                  <a:pt x="348020" y="1934289"/>
                  <a:pt x="342900" y="1924050"/>
                </a:cubicBezTo>
                <a:lnTo>
                  <a:pt x="333375" y="1905000"/>
                </a:lnTo>
              </a:path>
            </a:pathLst>
          </a:cu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Полилиния 19"/>
          <p:cNvSpPr/>
          <p:nvPr/>
        </p:nvSpPr>
        <p:spPr>
          <a:xfrm rot="12404748">
            <a:off x="1238647" y="3862595"/>
            <a:ext cx="1072158" cy="2152183"/>
          </a:xfrm>
          <a:custGeom>
            <a:avLst/>
            <a:gdLst>
              <a:gd name="connsiteX0" fmla="*/ 495300 w 1371600"/>
              <a:gd name="connsiteY0" fmla="*/ 2038350 h 2353515"/>
              <a:gd name="connsiteX1" fmla="*/ 447675 w 1371600"/>
              <a:gd name="connsiteY1" fmla="*/ 2019300 h 2353515"/>
              <a:gd name="connsiteX2" fmla="*/ 428625 w 1371600"/>
              <a:gd name="connsiteY2" fmla="*/ 1990725 h 2353515"/>
              <a:gd name="connsiteX3" fmla="*/ 400050 w 1371600"/>
              <a:gd name="connsiteY3" fmla="*/ 1971675 h 2353515"/>
              <a:gd name="connsiteX4" fmla="*/ 361950 w 1371600"/>
              <a:gd name="connsiteY4" fmla="*/ 1914525 h 2353515"/>
              <a:gd name="connsiteX5" fmla="*/ 323850 w 1371600"/>
              <a:gd name="connsiteY5" fmla="*/ 1857375 h 2353515"/>
              <a:gd name="connsiteX6" fmla="*/ 295275 w 1371600"/>
              <a:gd name="connsiteY6" fmla="*/ 1838325 h 2353515"/>
              <a:gd name="connsiteX7" fmla="*/ 247650 w 1371600"/>
              <a:gd name="connsiteY7" fmla="*/ 1771650 h 2353515"/>
              <a:gd name="connsiteX8" fmla="*/ 219075 w 1371600"/>
              <a:gd name="connsiteY8" fmla="*/ 1733550 h 2353515"/>
              <a:gd name="connsiteX9" fmla="*/ 200025 w 1371600"/>
              <a:gd name="connsiteY9" fmla="*/ 1676400 h 2353515"/>
              <a:gd name="connsiteX10" fmla="*/ 190500 w 1371600"/>
              <a:gd name="connsiteY10" fmla="*/ 1647825 h 2353515"/>
              <a:gd name="connsiteX11" fmla="*/ 171450 w 1371600"/>
              <a:gd name="connsiteY11" fmla="*/ 1609725 h 2353515"/>
              <a:gd name="connsiteX12" fmla="*/ 161925 w 1371600"/>
              <a:gd name="connsiteY12" fmla="*/ 1581150 h 2353515"/>
              <a:gd name="connsiteX13" fmla="*/ 114300 w 1371600"/>
              <a:gd name="connsiteY13" fmla="*/ 1524000 h 2353515"/>
              <a:gd name="connsiteX14" fmla="*/ 85725 w 1371600"/>
              <a:gd name="connsiteY14" fmla="*/ 1485900 h 2353515"/>
              <a:gd name="connsiteX15" fmla="*/ 76200 w 1371600"/>
              <a:gd name="connsiteY15" fmla="*/ 1419225 h 2353515"/>
              <a:gd name="connsiteX16" fmla="*/ 66675 w 1371600"/>
              <a:gd name="connsiteY16" fmla="*/ 1314450 h 2353515"/>
              <a:gd name="connsiteX17" fmla="*/ 38100 w 1371600"/>
              <a:gd name="connsiteY17" fmla="*/ 1228725 h 2353515"/>
              <a:gd name="connsiteX18" fmla="*/ 9525 w 1371600"/>
              <a:gd name="connsiteY18" fmla="*/ 1143000 h 2353515"/>
              <a:gd name="connsiteX19" fmla="*/ 0 w 1371600"/>
              <a:gd name="connsiteY19" fmla="*/ 1114425 h 2353515"/>
              <a:gd name="connsiteX20" fmla="*/ 9525 w 1371600"/>
              <a:gd name="connsiteY20" fmla="*/ 685800 h 2353515"/>
              <a:gd name="connsiteX21" fmla="*/ 28575 w 1371600"/>
              <a:gd name="connsiteY21" fmla="*/ 609600 h 2353515"/>
              <a:gd name="connsiteX22" fmla="*/ 47625 w 1371600"/>
              <a:gd name="connsiteY22" fmla="*/ 466725 h 2353515"/>
              <a:gd name="connsiteX23" fmla="*/ 66675 w 1371600"/>
              <a:gd name="connsiteY23" fmla="*/ 438150 h 2353515"/>
              <a:gd name="connsiteX24" fmla="*/ 104775 w 1371600"/>
              <a:gd name="connsiteY24" fmla="*/ 352425 h 2353515"/>
              <a:gd name="connsiteX25" fmla="*/ 180975 w 1371600"/>
              <a:gd name="connsiteY25" fmla="*/ 295275 h 2353515"/>
              <a:gd name="connsiteX26" fmla="*/ 200025 w 1371600"/>
              <a:gd name="connsiteY26" fmla="*/ 266700 h 2353515"/>
              <a:gd name="connsiteX27" fmla="*/ 266700 w 1371600"/>
              <a:gd name="connsiteY27" fmla="*/ 228600 h 2353515"/>
              <a:gd name="connsiteX28" fmla="*/ 295275 w 1371600"/>
              <a:gd name="connsiteY28" fmla="*/ 209550 h 2353515"/>
              <a:gd name="connsiteX29" fmla="*/ 342900 w 1371600"/>
              <a:gd name="connsiteY29" fmla="*/ 171450 h 2353515"/>
              <a:gd name="connsiteX30" fmla="*/ 371475 w 1371600"/>
              <a:gd name="connsiteY30" fmla="*/ 142875 h 2353515"/>
              <a:gd name="connsiteX31" fmla="*/ 400050 w 1371600"/>
              <a:gd name="connsiteY31" fmla="*/ 123825 h 2353515"/>
              <a:gd name="connsiteX32" fmla="*/ 466725 w 1371600"/>
              <a:gd name="connsiteY32" fmla="*/ 85725 h 2353515"/>
              <a:gd name="connsiteX33" fmla="*/ 523875 w 1371600"/>
              <a:gd name="connsiteY33" fmla="*/ 47625 h 2353515"/>
              <a:gd name="connsiteX34" fmla="*/ 552450 w 1371600"/>
              <a:gd name="connsiteY34" fmla="*/ 28575 h 2353515"/>
              <a:gd name="connsiteX35" fmla="*/ 609600 w 1371600"/>
              <a:gd name="connsiteY35" fmla="*/ 9525 h 2353515"/>
              <a:gd name="connsiteX36" fmla="*/ 638175 w 1371600"/>
              <a:gd name="connsiteY36" fmla="*/ 0 h 2353515"/>
              <a:gd name="connsiteX37" fmla="*/ 742950 w 1371600"/>
              <a:gd name="connsiteY37" fmla="*/ 9525 h 2353515"/>
              <a:gd name="connsiteX38" fmla="*/ 771525 w 1371600"/>
              <a:gd name="connsiteY38" fmla="*/ 19050 h 2353515"/>
              <a:gd name="connsiteX39" fmla="*/ 857250 w 1371600"/>
              <a:gd name="connsiteY39" fmla="*/ 38100 h 2353515"/>
              <a:gd name="connsiteX40" fmla="*/ 942975 w 1371600"/>
              <a:gd name="connsiteY40" fmla="*/ 95250 h 2353515"/>
              <a:gd name="connsiteX41" fmla="*/ 971550 w 1371600"/>
              <a:gd name="connsiteY41" fmla="*/ 114300 h 2353515"/>
              <a:gd name="connsiteX42" fmla="*/ 1038225 w 1371600"/>
              <a:gd name="connsiteY42" fmla="*/ 152400 h 2353515"/>
              <a:gd name="connsiteX43" fmla="*/ 1066800 w 1371600"/>
              <a:gd name="connsiteY43" fmla="*/ 180975 h 2353515"/>
              <a:gd name="connsiteX44" fmla="*/ 1123950 w 1371600"/>
              <a:gd name="connsiteY44" fmla="*/ 219075 h 2353515"/>
              <a:gd name="connsiteX45" fmla="*/ 1152525 w 1371600"/>
              <a:gd name="connsiteY45" fmla="*/ 247650 h 2353515"/>
              <a:gd name="connsiteX46" fmla="*/ 1190625 w 1371600"/>
              <a:gd name="connsiteY46" fmla="*/ 314325 h 2353515"/>
              <a:gd name="connsiteX47" fmla="*/ 1200150 w 1371600"/>
              <a:gd name="connsiteY47" fmla="*/ 342900 h 2353515"/>
              <a:gd name="connsiteX48" fmla="*/ 1219200 w 1371600"/>
              <a:gd name="connsiteY48" fmla="*/ 466725 h 2353515"/>
              <a:gd name="connsiteX49" fmla="*/ 1228725 w 1371600"/>
              <a:gd name="connsiteY49" fmla="*/ 495300 h 2353515"/>
              <a:gd name="connsiteX50" fmla="*/ 1247775 w 1371600"/>
              <a:gd name="connsiteY50" fmla="*/ 523875 h 2353515"/>
              <a:gd name="connsiteX51" fmla="*/ 1257300 w 1371600"/>
              <a:gd name="connsiteY51" fmla="*/ 552450 h 2353515"/>
              <a:gd name="connsiteX52" fmla="*/ 1295400 w 1371600"/>
              <a:gd name="connsiteY52" fmla="*/ 609600 h 2353515"/>
              <a:gd name="connsiteX53" fmla="*/ 1314450 w 1371600"/>
              <a:gd name="connsiteY53" fmla="*/ 638175 h 2353515"/>
              <a:gd name="connsiteX54" fmla="*/ 1333500 w 1371600"/>
              <a:gd name="connsiteY54" fmla="*/ 666750 h 2353515"/>
              <a:gd name="connsiteX55" fmla="*/ 1352550 w 1371600"/>
              <a:gd name="connsiteY55" fmla="*/ 733425 h 2353515"/>
              <a:gd name="connsiteX56" fmla="*/ 1371600 w 1371600"/>
              <a:gd name="connsiteY56" fmla="*/ 790575 h 2353515"/>
              <a:gd name="connsiteX57" fmla="*/ 1362075 w 1371600"/>
              <a:gd name="connsiteY57" fmla="*/ 914400 h 2353515"/>
              <a:gd name="connsiteX58" fmla="*/ 1343025 w 1371600"/>
              <a:gd name="connsiteY58" fmla="*/ 1009650 h 2353515"/>
              <a:gd name="connsiteX59" fmla="*/ 1323975 w 1371600"/>
              <a:gd name="connsiteY59" fmla="*/ 1104900 h 2353515"/>
              <a:gd name="connsiteX60" fmla="*/ 1295400 w 1371600"/>
              <a:gd name="connsiteY60" fmla="*/ 1238250 h 2353515"/>
              <a:gd name="connsiteX61" fmla="*/ 1257300 w 1371600"/>
              <a:gd name="connsiteY61" fmla="*/ 1323975 h 2353515"/>
              <a:gd name="connsiteX62" fmla="*/ 1238250 w 1371600"/>
              <a:gd name="connsiteY62" fmla="*/ 1362075 h 2353515"/>
              <a:gd name="connsiteX63" fmla="*/ 1228725 w 1371600"/>
              <a:gd name="connsiteY63" fmla="*/ 1400175 h 2353515"/>
              <a:gd name="connsiteX64" fmla="*/ 1209675 w 1371600"/>
              <a:gd name="connsiteY64" fmla="*/ 1457325 h 2353515"/>
              <a:gd name="connsiteX65" fmla="*/ 1200150 w 1371600"/>
              <a:gd name="connsiteY65" fmla="*/ 1485900 h 2353515"/>
              <a:gd name="connsiteX66" fmla="*/ 1190625 w 1371600"/>
              <a:gd name="connsiteY66" fmla="*/ 1514475 h 2353515"/>
              <a:gd name="connsiteX67" fmla="*/ 1181100 w 1371600"/>
              <a:gd name="connsiteY67" fmla="*/ 1571625 h 2353515"/>
              <a:gd name="connsiteX68" fmla="*/ 1162050 w 1371600"/>
              <a:gd name="connsiteY68" fmla="*/ 1600200 h 2353515"/>
              <a:gd name="connsiteX69" fmla="*/ 1152525 w 1371600"/>
              <a:gd name="connsiteY69" fmla="*/ 1628775 h 2353515"/>
              <a:gd name="connsiteX70" fmla="*/ 1104900 w 1371600"/>
              <a:gd name="connsiteY70" fmla="*/ 1685925 h 2353515"/>
              <a:gd name="connsiteX71" fmla="*/ 1095375 w 1371600"/>
              <a:gd name="connsiteY71" fmla="*/ 1714500 h 2353515"/>
              <a:gd name="connsiteX72" fmla="*/ 1009650 w 1371600"/>
              <a:gd name="connsiteY72" fmla="*/ 1819275 h 2353515"/>
              <a:gd name="connsiteX73" fmla="*/ 981075 w 1371600"/>
              <a:gd name="connsiteY73" fmla="*/ 1838325 h 2353515"/>
              <a:gd name="connsiteX74" fmla="*/ 952500 w 1371600"/>
              <a:gd name="connsiteY74" fmla="*/ 1895475 h 2353515"/>
              <a:gd name="connsiteX75" fmla="*/ 933450 w 1371600"/>
              <a:gd name="connsiteY75" fmla="*/ 1933575 h 2353515"/>
              <a:gd name="connsiteX76" fmla="*/ 904875 w 1371600"/>
              <a:gd name="connsiteY76" fmla="*/ 1962150 h 2353515"/>
              <a:gd name="connsiteX77" fmla="*/ 857250 w 1371600"/>
              <a:gd name="connsiteY77" fmla="*/ 2085975 h 2353515"/>
              <a:gd name="connsiteX78" fmla="*/ 809625 w 1371600"/>
              <a:gd name="connsiteY78" fmla="*/ 2152650 h 2353515"/>
              <a:gd name="connsiteX79" fmla="*/ 790575 w 1371600"/>
              <a:gd name="connsiteY79" fmla="*/ 2190750 h 2353515"/>
              <a:gd name="connsiteX80" fmla="*/ 781050 w 1371600"/>
              <a:gd name="connsiteY80" fmla="*/ 2219325 h 2353515"/>
              <a:gd name="connsiteX81" fmla="*/ 752475 w 1371600"/>
              <a:gd name="connsiteY81" fmla="*/ 2228850 h 2353515"/>
              <a:gd name="connsiteX82" fmla="*/ 704850 w 1371600"/>
              <a:gd name="connsiteY82" fmla="*/ 2286000 h 2353515"/>
              <a:gd name="connsiteX83" fmla="*/ 676275 w 1371600"/>
              <a:gd name="connsiteY83" fmla="*/ 2305050 h 2353515"/>
              <a:gd name="connsiteX84" fmla="*/ 628650 w 1371600"/>
              <a:gd name="connsiteY84" fmla="*/ 2352675 h 2353515"/>
              <a:gd name="connsiteX85" fmla="*/ 619125 w 1371600"/>
              <a:gd name="connsiteY85" fmla="*/ 2314575 h 2353515"/>
              <a:gd name="connsiteX86" fmla="*/ 571500 w 1371600"/>
              <a:gd name="connsiteY86" fmla="*/ 2228850 h 2353515"/>
              <a:gd name="connsiteX87" fmla="*/ 504825 w 1371600"/>
              <a:gd name="connsiteY87" fmla="*/ 2162175 h 2353515"/>
              <a:gd name="connsiteX88" fmla="*/ 485775 w 1371600"/>
              <a:gd name="connsiteY88" fmla="*/ 2133600 h 2353515"/>
              <a:gd name="connsiteX89" fmla="*/ 476250 w 1371600"/>
              <a:gd name="connsiteY89" fmla="*/ 2105025 h 2353515"/>
              <a:gd name="connsiteX90" fmla="*/ 447675 w 1371600"/>
              <a:gd name="connsiteY90" fmla="*/ 2066925 h 2353515"/>
              <a:gd name="connsiteX91" fmla="*/ 419100 w 1371600"/>
              <a:gd name="connsiteY91" fmla="*/ 2038350 h 2353515"/>
              <a:gd name="connsiteX92" fmla="*/ 381000 w 1371600"/>
              <a:gd name="connsiteY92" fmla="*/ 1981200 h 2353515"/>
              <a:gd name="connsiteX93" fmla="*/ 361950 w 1371600"/>
              <a:gd name="connsiteY93" fmla="*/ 1952625 h 2353515"/>
              <a:gd name="connsiteX94" fmla="*/ 342900 w 1371600"/>
              <a:gd name="connsiteY94" fmla="*/ 1924050 h 2353515"/>
              <a:gd name="connsiteX95" fmla="*/ 333375 w 1371600"/>
              <a:gd name="connsiteY95" fmla="*/ 1905000 h 2353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</a:cxnLst>
            <a:rect l="l" t="t" r="r" b="b"/>
            <a:pathLst>
              <a:path w="1371600" h="2353515">
                <a:moveTo>
                  <a:pt x="495300" y="2038350"/>
                </a:moveTo>
                <a:cubicBezTo>
                  <a:pt x="479425" y="2032000"/>
                  <a:pt x="461588" y="2029238"/>
                  <a:pt x="447675" y="2019300"/>
                </a:cubicBezTo>
                <a:cubicBezTo>
                  <a:pt x="438360" y="2012646"/>
                  <a:pt x="436720" y="1998820"/>
                  <a:pt x="428625" y="1990725"/>
                </a:cubicBezTo>
                <a:cubicBezTo>
                  <a:pt x="420530" y="1982630"/>
                  <a:pt x="409575" y="1978025"/>
                  <a:pt x="400050" y="1971675"/>
                </a:cubicBezTo>
                <a:cubicBezTo>
                  <a:pt x="381834" y="1917026"/>
                  <a:pt x="403570" y="1968037"/>
                  <a:pt x="361950" y="1914525"/>
                </a:cubicBezTo>
                <a:cubicBezTo>
                  <a:pt x="347894" y="1896453"/>
                  <a:pt x="342900" y="1870075"/>
                  <a:pt x="323850" y="1857375"/>
                </a:cubicBezTo>
                <a:cubicBezTo>
                  <a:pt x="314325" y="1851025"/>
                  <a:pt x="303370" y="1846420"/>
                  <a:pt x="295275" y="1838325"/>
                </a:cubicBezTo>
                <a:cubicBezTo>
                  <a:pt x="279710" y="1822760"/>
                  <a:pt x="261171" y="1790579"/>
                  <a:pt x="247650" y="1771650"/>
                </a:cubicBezTo>
                <a:cubicBezTo>
                  <a:pt x="238423" y="1758732"/>
                  <a:pt x="228600" y="1746250"/>
                  <a:pt x="219075" y="1733550"/>
                </a:cubicBezTo>
                <a:lnTo>
                  <a:pt x="200025" y="1676400"/>
                </a:lnTo>
                <a:cubicBezTo>
                  <a:pt x="196850" y="1666875"/>
                  <a:pt x="194990" y="1656805"/>
                  <a:pt x="190500" y="1647825"/>
                </a:cubicBezTo>
                <a:cubicBezTo>
                  <a:pt x="184150" y="1635125"/>
                  <a:pt x="177043" y="1622776"/>
                  <a:pt x="171450" y="1609725"/>
                </a:cubicBezTo>
                <a:cubicBezTo>
                  <a:pt x="167495" y="1600497"/>
                  <a:pt x="166415" y="1590130"/>
                  <a:pt x="161925" y="1581150"/>
                </a:cubicBezTo>
                <a:cubicBezTo>
                  <a:pt x="145084" y="1547467"/>
                  <a:pt x="139579" y="1553492"/>
                  <a:pt x="114300" y="1524000"/>
                </a:cubicBezTo>
                <a:cubicBezTo>
                  <a:pt x="103969" y="1511947"/>
                  <a:pt x="95250" y="1498600"/>
                  <a:pt x="85725" y="1485900"/>
                </a:cubicBezTo>
                <a:cubicBezTo>
                  <a:pt x="82550" y="1463675"/>
                  <a:pt x="78679" y="1441538"/>
                  <a:pt x="76200" y="1419225"/>
                </a:cubicBezTo>
                <a:cubicBezTo>
                  <a:pt x="72327" y="1384370"/>
                  <a:pt x="72769" y="1348985"/>
                  <a:pt x="66675" y="1314450"/>
                </a:cubicBezTo>
                <a:lnTo>
                  <a:pt x="38100" y="1228725"/>
                </a:lnTo>
                <a:lnTo>
                  <a:pt x="9525" y="1143000"/>
                </a:lnTo>
                <a:lnTo>
                  <a:pt x="0" y="1114425"/>
                </a:lnTo>
                <a:cubicBezTo>
                  <a:pt x="3175" y="971550"/>
                  <a:pt x="1449" y="828482"/>
                  <a:pt x="9525" y="685800"/>
                </a:cubicBezTo>
                <a:cubicBezTo>
                  <a:pt x="11005" y="659660"/>
                  <a:pt x="28575" y="609600"/>
                  <a:pt x="28575" y="609600"/>
                </a:cubicBezTo>
                <a:cubicBezTo>
                  <a:pt x="30703" y="584064"/>
                  <a:pt x="28171" y="505632"/>
                  <a:pt x="47625" y="466725"/>
                </a:cubicBezTo>
                <a:cubicBezTo>
                  <a:pt x="52745" y="456486"/>
                  <a:pt x="60325" y="447675"/>
                  <a:pt x="66675" y="438150"/>
                </a:cubicBezTo>
                <a:cubicBezTo>
                  <a:pt x="75264" y="395205"/>
                  <a:pt x="70457" y="383623"/>
                  <a:pt x="104775" y="352425"/>
                </a:cubicBezTo>
                <a:cubicBezTo>
                  <a:pt x="128268" y="331068"/>
                  <a:pt x="163363" y="321693"/>
                  <a:pt x="180975" y="295275"/>
                </a:cubicBezTo>
                <a:cubicBezTo>
                  <a:pt x="187325" y="285750"/>
                  <a:pt x="191930" y="274795"/>
                  <a:pt x="200025" y="266700"/>
                </a:cubicBezTo>
                <a:cubicBezTo>
                  <a:pt x="215496" y="251229"/>
                  <a:pt x="249269" y="238561"/>
                  <a:pt x="266700" y="228600"/>
                </a:cubicBezTo>
                <a:cubicBezTo>
                  <a:pt x="276639" y="222920"/>
                  <a:pt x="285750" y="215900"/>
                  <a:pt x="295275" y="209550"/>
                </a:cubicBezTo>
                <a:cubicBezTo>
                  <a:pt x="337880" y="145643"/>
                  <a:pt x="287691" y="208256"/>
                  <a:pt x="342900" y="171450"/>
                </a:cubicBezTo>
                <a:cubicBezTo>
                  <a:pt x="354108" y="163978"/>
                  <a:pt x="361127" y="151499"/>
                  <a:pt x="371475" y="142875"/>
                </a:cubicBezTo>
                <a:cubicBezTo>
                  <a:pt x="380269" y="135546"/>
                  <a:pt x="390735" y="130479"/>
                  <a:pt x="400050" y="123825"/>
                </a:cubicBezTo>
                <a:cubicBezTo>
                  <a:pt x="450507" y="87784"/>
                  <a:pt x="420354" y="101182"/>
                  <a:pt x="466725" y="85725"/>
                </a:cubicBezTo>
                <a:cubicBezTo>
                  <a:pt x="500208" y="35500"/>
                  <a:pt x="466468" y="72228"/>
                  <a:pt x="523875" y="47625"/>
                </a:cubicBezTo>
                <a:cubicBezTo>
                  <a:pt x="534397" y="43116"/>
                  <a:pt x="541989" y="33224"/>
                  <a:pt x="552450" y="28575"/>
                </a:cubicBezTo>
                <a:cubicBezTo>
                  <a:pt x="570800" y="20420"/>
                  <a:pt x="590550" y="15875"/>
                  <a:pt x="609600" y="9525"/>
                </a:cubicBezTo>
                <a:lnTo>
                  <a:pt x="638175" y="0"/>
                </a:lnTo>
                <a:cubicBezTo>
                  <a:pt x="673100" y="3175"/>
                  <a:pt x="708233" y="4565"/>
                  <a:pt x="742950" y="9525"/>
                </a:cubicBezTo>
                <a:cubicBezTo>
                  <a:pt x="752889" y="10945"/>
                  <a:pt x="761871" y="16292"/>
                  <a:pt x="771525" y="19050"/>
                </a:cubicBezTo>
                <a:cubicBezTo>
                  <a:pt x="802912" y="28018"/>
                  <a:pt x="824514" y="31553"/>
                  <a:pt x="857250" y="38100"/>
                </a:cubicBezTo>
                <a:lnTo>
                  <a:pt x="942975" y="95250"/>
                </a:lnTo>
                <a:cubicBezTo>
                  <a:pt x="952500" y="101600"/>
                  <a:pt x="961311" y="109180"/>
                  <a:pt x="971550" y="114300"/>
                </a:cubicBezTo>
                <a:cubicBezTo>
                  <a:pt x="994841" y="125945"/>
                  <a:pt x="1018030" y="135571"/>
                  <a:pt x="1038225" y="152400"/>
                </a:cubicBezTo>
                <a:cubicBezTo>
                  <a:pt x="1048573" y="161024"/>
                  <a:pt x="1056167" y="172705"/>
                  <a:pt x="1066800" y="180975"/>
                </a:cubicBezTo>
                <a:cubicBezTo>
                  <a:pt x="1084872" y="195031"/>
                  <a:pt x="1107761" y="202886"/>
                  <a:pt x="1123950" y="219075"/>
                </a:cubicBezTo>
                <a:cubicBezTo>
                  <a:pt x="1133475" y="228600"/>
                  <a:pt x="1143901" y="237302"/>
                  <a:pt x="1152525" y="247650"/>
                </a:cubicBezTo>
                <a:cubicBezTo>
                  <a:pt x="1166592" y="264531"/>
                  <a:pt x="1182405" y="295144"/>
                  <a:pt x="1190625" y="314325"/>
                </a:cubicBezTo>
                <a:cubicBezTo>
                  <a:pt x="1194580" y="323553"/>
                  <a:pt x="1196975" y="333375"/>
                  <a:pt x="1200150" y="342900"/>
                </a:cubicBezTo>
                <a:cubicBezTo>
                  <a:pt x="1205934" y="389169"/>
                  <a:pt x="1208291" y="423090"/>
                  <a:pt x="1219200" y="466725"/>
                </a:cubicBezTo>
                <a:cubicBezTo>
                  <a:pt x="1221635" y="476465"/>
                  <a:pt x="1224235" y="486320"/>
                  <a:pt x="1228725" y="495300"/>
                </a:cubicBezTo>
                <a:cubicBezTo>
                  <a:pt x="1233845" y="505539"/>
                  <a:pt x="1242655" y="513636"/>
                  <a:pt x="1247775" y="523875"/>
                </a:cubicBezTo>
                <a:cubicBezTo>
                  <a:pt x="1252265" y="532855"/>
                  <a:pt x="1252424" y="543673"/>
                  <a:pt x="1257300" y="552450"/>
                </a:cubicBezTo>
                <a:cubicBezTo>
                  <a:pt x="1268419" y="572464"/>
                  <a:pt x="1282700" y="590550"/>
                  <a:pt x="1295400" y="609600"/>
                </a:cubicBezTo>
                <a:lnTo>
                  <a:pt x="1314450" y="638175"/>
                </a:lnTo>
                <a:cubicBezTo>
                  <a:pt x="1320800" y="647700"/>
                  <a:pt x="1329880" y="655890"/>
                  <a:pt x="1333500" y="666750"/>
                </a:cubicBezTo>
                <a:cubicBezTo>
                  <a:pt x="1365511" y="762782"/>
                  <a:pt x="1316670" y="613824"/>
                  <a:pt x="1352550" y="733425"/>
                </a:cubicBezTo>
                <a:cubicBezTo>
                  <a:pt x="1358320" y="752659"/>
                  <a:pt x="1371600" y="790575"/>
                  <a:pt x="1371600" y="790575"/>
                </a:cubicBezTo>
                <a:cubicBezTo>
                  <a:pt x="1368425" y="831850"/>
                  <a:pt x="1366409" y="873231"/>
                  <a:pt x="1362075" y="914400"/>
                </a:cubicBezTo>
                <a:cubicBezTo>
                  <a:pt x="1355962" y="972470"/>
                  <a:pt x="1353462" y="960943"/>
                  <a:pt x="1343025" y="1009650"/>
                </a:cubicBezTo>
                <a:cubicBezTo>
                  <a:pt x="1336241" y="1041310"/>
                  <a:pt x="1329298" y="1072962"/>
                  <a:pt x="1323975" y="1104900"/>
                </a:cubicBezTo>
                <a:cubicBezTo>
                  <a:pt x="1319872" y="1129518"/>
                  <a:pt x="1305948" y="1222427"/>
                  <a:pt x="1295400" y="1238250"/>
                </a:cubicBezTo>
                <a:cubicBezTo>
                  <a:pt x="1239364" y="1322305"/>
                  <a:pt x="1325310" y="1187955"/>
                  <a:pt x="1257300" y="1323975"/>
                </a:cubicBezTo>
                <a:cubicBezTo>
                  <a:pt x="1250950" y="1336675"/>
                  <a:pt x="1243236" y="1348780"/>
                  <a:pt x="1238250" y="1362075"/>
                </a:cubicBezTo>
                <a:cubicBezTo>
                  <a:pt x="1233653" y="1374332"/>
                  <a:pt x="1232487" y="1387636"/>
                  <a:pt x="1228725" y="1400175"/>
                </a:cubicBezTo>
                <a:cubicBezTo>
                  <a:pt x="1222955" y="1419409"/>
                  <a:pt x="1216025" y="1438275"/>
                  <a:pt x="1209675" y="1457325"/>
                </a:cubicBezTo>
                <a:lnTo>
                  <a:pt x="1200150" y="1485900"/>
                </a:lnTo>
                <a:cubicBezTo>
                  <a:pt x="1196975" y="1495425"/>
                  <a:pt x="1192276" y="1504571"/>
                  <a:pt x="1190625" y="1514475"/>
                </a:cubicBezTo>
                <a:cubicBezTo>
                  <a:pt x="1187450" y="1533525"/>
                  <a:pt x="1187207" y="1553303"/>
                  <a:pt x="1181100" y="1571625"/>
                </a:cubicBezTo>
                <a:cubicBezTo>
                  <a:pt x="1177480" y="1582485"/>
                  <a:pt x="1167170" y="1589961"/>
                  <a:pt x="1162050" y="1600200"/>
                </a:cubicBezTo>
                <a:cubicBezTo>
                  <a:pt x="1157560" y="1609180"/>
                  <a:pt x="1158094" y="1620421"/>
                  <a:pt x="1152525" y="1628775"/>
                </a:cubicBezTo>
                <a:cubicBezTo>
                  <a:pt x="1110394" y="1691972"/>
                  <a:pt x="1136063" y="1623599"/>
                  <a:pt x="1104900" y="1685925"/>
                </a:cubicBezTo>
                <a:cubicBezTo>
                  <a:pt x="1100410" y="1694905"/>
                  <a:pt x="1100765" y="1706029"/>
                  <a:pt x="1095375" y="1714500"/>
                </a:cubicBezTo>
                <a:cubicBezTo>
                  <a:pt x="1078343" y="1741265"/>
                  <a:pt x="1040226" y="1793795"/>
                  <a:pt x="1009650" y="1819275"/>
                </a:cubicBezTo>
                <a:cubicBezTo>
                  <a:pt x="1000856" y="1826604"/>
                  <a:pt x="990600" y="1831975"/>
                  <a:pt x="981075" y="1838325"/>
                </a:cubicBezTo>
                <a:cubicBezTo>
                  <a:pt x="963611" y="1890716"/>
                  <a:pt x="982043" y="1843774"/>
                  <a:pt x="952500" y="1895475"/>
                </a:cubicBezTo>
                <a:cubicBezTo>
                  <a:pt x="945455" y="1907803"/>
                  <a:pt x="941703" y="1922021"/>
                  <a:pt x="933450" y="1933575"/>
                </a:cubicBezTo>
                <a:cubicBezTo>
                  <a:pt x="925620" y="1944536"/>
                  <a:pt x="914400" y="1952625"/>
                  <a:pt x="904875" y="1962150"/>
                </a:cubicBezTo>
                <a:cubicBezTo>
                  <a:pt x="884942" y="2031915"/>
                  <a:pt x="891584" y="2024174"/>
                  <a:pt x="857250" y="2085975"/>
                </a:cubicBezTo>
                <a:cubicBezTo>
                  <a:pt x="837100" y="2122246"/>
                  <a:pt x="834383" y="2113037"/>
                  <a:pt x="809625" y="2152650"/>
                </a:cubicBezTo>
                <a:cubicBezTo>
                  <a:pt x="802100" y="2164691"/>
                  <a:pt x="796168" y="2177699"/>
                  <a:pt x="790575" y="2190750"/>
                </a:cubicBezTo>
                <a:cubicBezTo>
                  <a:pt x="786620" y="2199978"/>
                  <a:pt x="788150" y="2212225"/>
                  <a:pt x="781050" y="2219325"/>
                </a:cubicBezTo>
                <a:cubicBezTo>
                  <a:pt x="773950" y="2226425"/>
                  <a:pt x="762000" y="2225675"/>
                  <a:pt x="752475" y="2228850"/>
                </a:cubicBezTo>
                <a:cubicBezTo>
                  <a:pt x="733744" y="2256947"/>
                  <a:pt x="732352" y="2263081"/>
                  <a:pt x="704850" y="2286000"/>
                </a:cubicBezTo>
                <a:cubicBezTo>
                  <a:pt x="696056" y="2293329"/>
                  <a:pt x="685800" y="2298700"/>
                  <a:pt x="676275" y="2305050"/>
                </a:cubicBezTo>
                <a:cubicBezTo>
                  <a:pt x="673100" y="2309812"/>
                  <a:pt x="644525" y="2360612"/>
                  <a:pt x="628650" y="2352675"/>
                </a:cubicBezTo>
                <a:cubicBezTo>
                  <a:pt x="616941" y="2346821"/>
                  <a:pt x="622721" y="2327162"/>
                  <a:pt x="619125" y="2314575"/>
                </a:cubicBezTo>
                <a:cubicBezTo>
                  <a:pt x="609543" y="2281038"/>
                  <a:pt x="598789" y="2256139"/>
                  <a:pt x="571500" y="2228850"/>
                </a:cubicBezTo>
                <a:cubicBezTo>
                  <a:pt x="549275" y="2206625"/>
                  <a:pt x="522260" y="2188327"/>
                  <a:pt x="504825" y="2162175"/>
                </a:cubicBezTo>
                <a:cubicBezTo>
                  <a:pt x="498475" y="2152650"/>
                  <a:pt x="490895" y="2143839"/>
                  <a:pt x="485775" y="2133600"/>
                </a:cubicBezTo>
                <a:cubicBezTo>
                  <a:pt x="481285" y="2124620"/>
                  <a:pt x="481231" y="2113742"/>
                  <a:pt x="476250" y="2105025"/>
                </a:cubicBezTo>
                <a:cubicBezTo>
                  <a:pt x="468374" y="2091242"/>
                  <a:pt x="458006" y="2078978"/>
                  <a:pt x="447675" y="2066925"/>
                </a:cubicBezTo>
                <a:cubicBezTo>
                  <a:pt x="438909" y="2056698"/>
                  <a:pt x="427370" y="2048983"/>
                  <a:pt x="419100" y="2038350"/>
                </a:cubicBezTo>
                <a:cubicBezTo>
                  <a:pt x="405044" y="2020278"/>
                  <a:pt x="393700" y="2000250"/>
                  <a:pt x="381000" y="1981200"/>
                </a:cubicBezTo>
                <a:lnTo>
                  <a:pt x="361950" y="1952625"/>
                </a:lnTo>
                <a:cubicBezTo>
                  <a:pt x="355600" y="1943100"/>
                  <a:pt x="348020" y="1934289"/>
                  <a:pt x="342900" y="1924050"/>
                </a:cubicBezTo>
                <a:lnTo>
                  <a:pt x="333375" y="1905000"/>
                </a:lnTo>
              </a:path>
            </a:pathLst>
          </a:cu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" name="Объект 4"/>
          <p:cNvPicPr>
            <a:picLocks noGrp="1" noChangeAspect="1"/>
          </p:cNvPicPr>
          <p:nvPr>
            <p:ph sz="half"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1603" t="32838" r="34670" b="35006"/>
          <a:stretch/>
        </p:blipFill>
        <p:spPr>
          <a:xfrm>
            <a:off x="1733549" y="3171825"/>
            <a:ext cx="1362075" cy="1295400"/>
          </a:xfrm>
        </p:spPr>
      </p:pic>
      <p:sp>
        <p:nvSpPr>
          <p:cNvPr id="21" name="TextBox 20"/>
          <p:cNvSpPr txBox="1"/>
          <p:nvPr/>
        </p:nvSpPr>
        <p:spPr>
          <a:xfrm>
            <a:off x="2171149" y="1628800"/>
            <a:ext cx="5038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4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endParaRPr lang="ru-RU" sz="4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909358" y="3836384"/>
            <a:ext cx="5038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4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endParaRPr lang="ru-RU" sz="4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Прямоугольник 22"/>
          <p:cNvSpPr/>
          <p:nvPr/>
        </p:nvSpPr>
        <p:spPr>
          <a:xfrm>
            <a:off x="3111332" y="5817737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10. А </a:t>
            </a:r>
            <a:r>
              <a:rPr lang="ru-RU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у кого </a:t>
            </a:r>
            <a:r>
              <a:rPr lang="ru-RU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вийшло</a:t>
            </a:r>
            <a:r>
              <a:rPr lang="ru-RU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менше</a:t>
            </a:r>
            <a:r>
              <a:rPr lang="ru-RU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? </a:t>
            </a:r>
            <a:r>
              <a:rPr lang="ru-RU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Чому</a:t>
            </a:r>
            <a:r>
              <a:rPr lang="ru-RU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  <a:p>
            <a:r>
              <a:rPr lang="ru-RU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Наступного</a:t>
            </a:r>
            <a:r>
              <a:rPr lang="ru-RU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разу будьте </a:t>
            </a:r>
            <a:r>
              <a:rPr lang="ru-RU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уважнішими</a:t>
            </a:r>
            <a:endParaRPr lang="ru-RU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157716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1" grpId="0" animBg="1"/>
      <p:bldP spid="12" grpId="0" animBg="1"/>
      <p:bldP spid="14" grpId="0" animBg="1"/>
      <p:bldP spid="15" grpId="0" animBg="1"/>
      <p:bldP spid="16" grpId="0" animBg="1"/>
      <p:bldP spid="18" grpId="0" animBg="1"/>
      <p:bldP spid="19" grpId="0" animBg="1"/>
      <p:bldP spid="20" grpId="0" animBg="1"/>
      <p:bldP spid="21" grpId="0"/>
      <p:bldP spid="22" grpId="0"/>
      <p:bldP spid="22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smtClean="0"/>
              <a:t>Веселі задачі від мудрої сови</a:t>
            </a:r>
            <a:endParaRPr lang="ru-RU" dirty="0"/>
          </a:p>
        </p:txBody>
      </p:sp>
      <p:pic>
        <p:nvPicPr>
          <p:cNvPr id="11266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72553" y="1484784"/>
            <a:ext cx="4675797" cy="4104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7" name="Picture 3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796136" y="2492896"/>
            <a:ext cx="2212313" cy="2067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2029824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smtClean="0"/>
              <a:t>Весела задача від мудрої сови</a:t>
            </a:r>
            <a:endParaRPr lang="ru-RU" dirty="0"/>
          </a:p>
        </p:txBody>
      </p:sp>
      <p:sp>
        <p:nvSpPr>
          <p:cNvPr id="6" name="Объект 5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172272" cy="4525963"/>
          </a:xfrm>
        </p:spPr>
        <p:txBody>
          <a:bodyPr/>
          <a:lstStyle/>
          <a:p>
            <a:pPr marL="0" indent="0">
              <a:buNone/>
            </a:pPr>
            <a:r>
              <a:rPr lang="ru-RU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Півень</a:t>
            </a:r>
            <a:r>
              <a:rPr lang="ru-RU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залетів</a:t>
            </a:r>
            <a:r>
              <a:rPr lang="ru-RU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на тин,</a:t>
            </a:r>
          </a:p>
          <a:p>
            <a:pPr marL="0" indent="0">
              <a:buNone/>
            </a:pPr>
            <a:r>
              <a:rPr lang="ru-RU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А там </a:t>
            </a:r>
            <a:r>
              <a:rPr lang="ru-RU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півник</a:t>
            </a:r>
            <a:r>
              <a:rPr lang="ru-RU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ще</a:t>
            </a:r>
            <a:r>
              <a:rPr lang="ru-RU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один.</a:t>
            </a:r>
          </a:p>
          <a:p>
            <a:pPr marL="0" indent="0">
              <a:buNone/>
            </a:pPr>
            <a:r>
              <a:rPr lang="ru-RU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Скільки</a:t>
            </a:r>
            <a:r>
              <a:rPr lang="ru-RU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півників</a:t>
            </a:r>
            <a:r>
              <a:rPr lang="ru-RU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усіх</a:t>
            </a:r>
            <a:r>
              <a:rPr lang="ru-RU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</a:p>
          <a:p>
            <a:pPr marL="0" indent="0">
              <a:buNone/>
            </a:pPr>
            <a:r>
              <a:rPr lang="ru-RU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Полічить</a:t>
            </a:r>
            <a:r>
              <a:rPr lang="ru-RU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-но </a:t>
            </a:r>
            <a:r>
              <a:rPr lang="ru-RU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швидше</a:t>
            </a:r>
            <a:r>
              <a:rPr lang="ru-RU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їх</a:t>
            </a:r>
            <a:r>
              <a:rPr lang="ru-RU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  <a:p>
            <a:endParaRPr lang="ru-RU" dirty="0"/>
          </a:p>
        </p:txBody>
      </p:sp>
      <p:pic>
        <p:nvPicPr>
          <p:cNvPr id="12290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1412776"/>
            <a:ext cx="4499992" cy="44191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flipH="1">
            <a:off x="21508" y="3645024"/>
            <a:ext cx="1493837" cy="1230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2484415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Весела задача від мудрої сови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23528" y="1844824"/>
            <a:ext cx="4038600" cy="3035260"/>
          </a:xfrm>
        </p:spPr>
      </p:pic>
      <p:sp>
        <p:nvSpPr>
          <p:cNvPr id="7" name="Объект 6"/>
          <p:cNvSpPr>
            <a:spLocks noGrp="1"/>
          </p:cNvSpPr>
          <p:nvPr>
            <p:ph sz="half" idx="2"/>
          </p:nvPr>
        </p:nvSpPr>
        <p:spPr>
          <a:xfrm>
            <a:off x="4648200" y="1916832"/>
            <a:ext cx="4316288" cy="4209331"/>
          </a:xfrm>
        </p:spPr>
        <p:txBody>
          <a:bodyPr/>
          <a:lstStyle/>
          <a:p>
            <a:pPr marL="0" indent="0">
              <a:buNone/>
            </a:pPr>
            <a:r>
              <a:rPr lang="ru-RU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Ось листок і грибок,</a:t>
            </a:r>
          </a:p>
          <a:p>
            <a:pPr marL="0" indent="0">
              <a:buNone/>
            </a:pPr>
            <a:r>
              <a:rPr lang="ru-RU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Ще</a:t>
            </a:r>
            <a:r>
              <a:rPr lang="ru-RU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листок і грибок.</a:t>
            </a:r>
          </a:p>
          <a:p>
            <a:pPr marL="0" indent="0">
              <a:buNone/>
            </a:pPr>
            <a:r>
              <a:rPr lang="ru-RU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Скільки</a:t>
            </a:r>
            <a:r>
              <a:rPr lang="ru-RU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є </a:t>
            </a:r>
            <a:r>
              <a:rPr lang="ru-RU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усіх</a:t>
            </a:r>
            <a:r>
              <a:rPr lang="ru-RU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листків</a:t>
            </a:r>
            <a:r>
              <a:rPr lang="ru-RU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</a:p>
          <a:p>
            <a:pPr marL="0" indent="0">
              <a:buNone/>
            </a:pPr>
            <a:r>
              <a:rPr lang="ru-RU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Скільки</a:t>
            </a:r>
            <a:r>
              <a:rPr lang="ru-RU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всього</a:t>
            </a:r>
            <a:r>
              <a:rPr lang="ru-RU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є </a:t>
            </a:r>
            <a:r>
              <a:rPr lang="ru-RU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грибів</a:t>
            </a:r>
            <a:r>
              <a:rPr lang="ru-RU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  <a:endParaRPr lang="ru-RU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xmlns="" val="1198892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err="1" smtClean="0"/>
              <a:t>Фізкультхвилинка</a:t>
            </a:r>
            <a:endParaRPr lang="ru-RU" dirty="0"/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67544" y="1772816"/>
            <a:ext cx="4517629" cy="34619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364087" y="2348880"/>
            <a:ext cx="3553943" cy="1677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3935926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758404"/>
          </a:xfrm>
        </p:spPr>
        <p:txBody>
          <a:bodyPr>
            <a:normAutofit fontScale="90000"/>
          </a:bodyPr>
          <a:lstStyle/>
          <a:p>
            <a:r>
              <a:rPr lang="ru-RU" dirty="0" err="1">
                <a:effectLst/>
              </a:rPr>
              <a:t>Об'єднання</a:t>
            </a:r>
            <a:r>
              <a:rPr lang="ru-RU" dirty="0">
                <a:effectLst/>
              </a:rPr>
              <a:t> </a:t>
            </a:r>
            <a:r>
              <a:rPr lang="ru-RU" dirty="0" err="1">
                <a:effectLst/>
              </a:rPr>
              <a:t>предметів</a:t>
            </a:r>
            <a:r>
              <a:rPr lang="ru-RU" dirty="0">
                <a:effectLst/>
              </a:rPr>
              <a:t> у </a:t>
            </a:r>
            <a:r>
              <a:rPr lang="ru-RU" dirty="0" err="1">
                <a:effectLst/>
              </a:rPr>
              <a:t>групи</a:t>
            </a:r>
            <a:r>
              <a:rPr lang="ru-RU" dirty="0">
                <a:effectLst/>
              </a:rPr>
              <a:t> за </a:t>
            </a:r>
            <a:r>
              <a:rPr lang="ru-RU" dirty="0" err="1">
                <a:effectLst/>
              </a:rPr>
              <a:t>певною</a:t>
            </a:r>
            <a:r>
              <a:rPr lang="ru-RU" dirty="0">
                <a:effectLst/>
              </a:rPr>
              <a:t> </a:t>
            </a:r>
            <a:r>
              <a:rPr lang="ru-RU" dirty="0" err="1">
                <a:effectLst/>
              </a:rPr>
              <a:t>ознакою</a:t>
            </a:r>
            <a:r>
              <a:rPr lang="ru-RU" dirty="0">
                <a:effectLst/>
              </a:rPr>
              <a:t>. </a:t>
            </a:r>
            <a:r>
              <a:rPr lang="ru-RU" dirty="0" err="1">
                <a:effectLst/>
              </a:rPr>
              <a:t>Лічба</a:t>
            </a:r>
            <a:r>
              <a:rPr lang="ru-RU" dirty="0">
                <a:effectLst/>
              </a:rPr>
              <a:t> </a:t>
            </a:r>
            <a:r>
              <a:rPr lang="ru-RU" dirty="0" err="1">
                <a:effectLst/>
              </a:rPr>
              <a:t>предметів</a:t>
            </a:r>
            <a:endParaRPr lang="ru-RU" dirty="0"/>
          </a:p>
        </p:txBody>
      </p:sp>
      <p:sp>
        <p:nvSpPr>
          <p:cNvPr id="5" name="Текст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uk-UA" dirty="0" smtClean="0"/>
              <a:t>Урок 2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xmlns="" val="999853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0106"/>
          </a:xfrm>
        </p:spPr>
        <p:txBody>
          <a:bodyPr/>
          <a:lstStyle/>
          <a:p>
            <a:r>
              <a:rPr lang="uk-UA" dirty="0" smtClean="0"/>
              <a:t>Хто де знаходиться?</a:t>
            </a:r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1972816"/>
          </a:xfrm>
        </p:spPr>
        <p:txBody>
          <a:bodyPr/>
          <a:lstStyle/>
          <a:p>
            <a:r>
              <a:rPr lang="uk-UA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Об'єднай тварин у групи за якоюсь ознакою</a:t>
            </a:r>
          </a:p>
          <a:p>
            <a:r>
              <a:rPr lang="uk-UA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Зробіть це по іншому</a:t>
            </a:r>
            <a:endParaRPr lang="ru-RU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07503" y="1124744"/>
            <a:ext cx="4605013" cy="554461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4788024" y="3933056"/>
            <a:ext cx="388952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arenR"/>
            </a:pPr>
            <a:r>
              <a:rPr lang="ru-RU" b="1" dirty="0" err="1"/>
              <a:t>Хто</a:t>
            </a:r>
            <a:r>
              <a:rPr lang="ru-RU" b="1" dirty="0"/>
              <a:t> де </a:t>
            </a:r>
            <a:r>
              <a:rPr lang="ru-RU" b="1" dirty="0" err="1"/>
              <a:t>знаходиться</a:t>
            </a:r>
            <a:r>
              <a:rPr lang="ru-RU" b="1" dirty="0"/>
              <a:t>? </a:t>
            </a:r>
            <a:endParaRPr lang="ru-RU" b="1" dirty="0" smtClean="0"/>
          </a:p>
          <a:p>
            <a:pPr marL="342900" indent="-342900">
              <a:buFont typeface="+mj-lt"/>
              <a:buAutoNum type="arabicParenR"/>
            </a:pPr>
            <a:r>
              <a:rPr lang="ru-RU" b="1" dirty="0" err="1" smtClean="0"/>
              <a:t>Хто</a:t>
            </a:r>
            <a:r>
              <a:rPr lang="ru-RU" b="1" dirty="0" smtClean="0"/>
              <a:t> </a:t>
            </a:r>
            <a:r>
              <a:rPr lang="ru-RU" b="1" dirty="0" err="1"/>
              <a:t>вгорі</a:t>
            </a:r>
            <a:r>
              <a:rPr lang="ru-RU" b="1" dirty="0"/>
              <a:t>? </a:t>
            </a:r>
            <a:endParaRPr lang="ru-RU" b="1" dirty="0" smtClean="0"/>
          </a:p>
          <a:p>
            <a:pPr marL="342900" indent="-342900">
              <a:buFont typeface="+mj-lt"/>
              <a:buAutoNum type="arabicParenR"/>
            </a:pPr>
            <a:r>
              <a:rPr lang="ru-RU" b="1" dirty="0" err="1" smtClean="0"/>
              <a:t>Хто</a:t>
            </a:r>
            <a:r>
              <a:rPr lang="ru-RU" b="1" dirty="0" smtClean="0"/>
              <a:t> </a:t>
            </a:r>
            <a:r>
              <a:rPr lang="ru-RU" b="1" dirty="0"/>
              <a:t>— на </a:t>
            </a:r>
            <a:r>
              <a:rPr lang="ru-RU" b="1" dirty="0" err="1"/>
              <a:t>щоглі</a:t>
            </a:r>
            <a:r>
              <a:rPr lang="ru-RU" b="1" dirty="0"/>
              <a:t>? </a:t>
            </a:r>
            <a:endParaRPr lang="ru-RU" b="1" dirty="0" smtClean="0"/>
          </a:p>
          <a:p>
            <a:pPr marL="342900" indent="-342900">
              <a:buFont typeface="+mj-lt"/>
              <a:buAutoNum type="arabicParenR"/>
            </a:pPr>
            <a:r>
              <a:rPr lang="ru-RU" b="1" dirty="0" err="1" smtClean="0"/>
              <a:t>Хто</a:t>
            </a:r>
            <a:r>
              <a:rPr lang="ru-RU" b="1" dirty="0" smtClean="0"/>
              <a:t> </a:t>
            </a:r>
            <a:r>
              <a:rPr lang="ru-RU" b="1" dirty="0"/>
              <a:t>— на </a:t>
            </a:r>
            <a:r>
              <a:rPr lang="ru-RU" b="1" dirty="0" err="1"/>
              <a:t>вітрильнику</a:t>
            </a:r>
            <a:r>
              <a:rPr lang="ru-RU" b="1" dirty="0"/>
              <a:t>? </a:t>
            </a:r>
            <a:endParaRPr lang="ru-RU" b="1" dirty="0" smtClean="0"/>
          </a:p>
          <a:p>
            <a:pPr marL="342900" indent="-342900">
              <a:buFont typeface="+mj-lt"/>
              <a:buAutoNum type="arabicParenR"/>
            </a:pPr>
            <a:r>
              <a:rPr lang="ru-RU" b="1" dirty="0" err="1" smtClean="0"/>
              <a:t>Хто</a:t>
            </a:r>
            <a:r>
              <a:rPr lang="ru-RU" b="1" dirty="0" smtClean="0"/>
              <a:t> </a:t>
            </a:r>
            <a:r>
              <a:rPr lang="ru-RU" b="1" dirty="0"/>
              <a:t>— на </a:t>
            </a:r>
            <a:r>
              <a:rPr lang="ru-RU" b="1" dirty="0" err="1"/>
              <a:t>березі</a:t>
            </a:r>
            <a:r>
              <a:rPr lang="ru-RU" b="1" dirty="0"/>
              <a:t>? </a:t>
            </a:r>
            <a:endParaRPr lang="ru-RU" b="1" dirty="0" smtClean="0"/>
          </a:p>
          <a:p>
            <a:pPr marL="342900" indent="-342900">
              <a:buFont typeface="+mj-lt"/>
              <a:buAutoNum type="arabicParenR"/>
            </a:pPr>
            <a:r>
              <a:rPr lang="ru-RU" b="1" dirty="0" err="1" smtClean="0"/>
              <a:t>Хто</a:t>
            </a:r>
            <a:r>
              <a:rPr lang="ru-RU" b="1" dirty="0" smtClean="0"/>
              <a:t> </a:t>
            </a:r>
            <a:r>
              <a:rPr lang="ru-RU" b="1" dirty="0"/>
              <a:t>— над морем?</a:t>
            </a:r>
          </a:p>
        </p:txBody>
      </p:sp>
    </p:spTree>
    <p:extLst>
      <p:ext uri="{BB962C8B-B14F-4D97-AF65-F5344CB8AC3E}">
        <p14:creationId xmlns:p14="http://schemas.microsoft.com/office/powerpoint/2010/main" xmlns="" val="2381764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smtClean="0"/>
              <a:t>Хто і де знаходиться? Полічи</a:t>
            </a:r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5004048" y="1600200"/>
            <a:ext cx="4139952" cy="4525963"/>
          </a:xfrm>
        </p:spPr>
        <p:txBody>
          <a:bodyPr/>
          <a:lstStyle/>
          <a:p>
            <a:r>
              <a:rPr lang="uk-UA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Хто: коник, кіт, корова, сіре козеня, руде козеня, поросятко, собака, півник</a:t>
            </a:r>
          </a:p>
          <a:p>
            <a:r>
              <a:rPr lang="uk-UA" b="1" dirty="0" smtClean="0">
                <a:solidFill>
                  <a:srgbClr val="008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Де: за деревом, на хатині, у вікні, у буді, за копною сіна, за кущем, на стежці</a:t>
            </a:r>
            <a:endParaRPr lang="ru-RU" b="1" dirty="0">
              <a:solidFill>
                <a:srgbClr val="008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1268760"/>
            <a:ext cx="4932040" cy="54006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4788023" y="5445224"/>
            <a:ext cx="4342925" cy="1200329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ru-RU" dirty="0"/>
              <a:t>У яку </a:t>
            </a:r>
            <a:r>
              <a:rPr lang="ru-RU" dirty="0" err="1"/>
              <a:t>гру</a:t>
            </a:r>
            <a:r>
              <a:rPr lang="ru-RU" dirty="0"/>
              <a:t> </a:t>
            </a:r>
            <a:r>
              <a:rPr lang="ru-RU" dirty="0" err="1"/>
              <a:t>грають</a:t>
            </a:r>
            <a:r>
              <a:rPr lang="ru-RU" dirty="0"/>
              <a:t> </a:t>
            </a:r>
            <a:r>
              <a:rPr lang="ru-RU" dirty="0" err="1"/>
              <a:t>тварини</a:t>
            </a:r>
            <a:r>
              <a:rPr lang="ru-RU" dirty="0"/>
              <a:t>? </a:t>
            </a:r>
            <a:r>
              <a:rPr lang="ru-RU" dirty="0" err="1"/>
              <a:t>Хто</a:t>
            </a:r>
            <a:r>
              <a:rPr lang="ru-RU" dirty="0"/>
              <a:t> де </a:t>
            </a:r>
            <a:r>
              <a:rPr lang="ru-RU" dirty="0" err="1"/>
              <a:t>заховався</a:t>
            </a:r>
            <a:r>
              <a:rPr lang="ru-RU" dirty="0"/>
              <a:t>? Кого </a:t>
            </a:r>
            <a:r>
              <a:rPr lang="ru-RU" dirty="0" err="1"/>
              <a:t>ви</a:t>
            </a:r>
            <a:r>
              <a:rPr lang="ru-RU" dirty="0"/>
              <a:t> </a:t>
            </a:r>
            <a:r>
              <a:rPr lang="ru-RU" dirty="0" err="1"/>
              <a:t>бачите</a:t>
            </a:r>
            <a:r>
              <a:rPr lang="ru-RU" dirty="0"/>
              <a:t>? </a:t>
            </a:r>
            <a:r>
              <a:rPr lang="ru-RU" dirty="0" err="1"/>
              <a:t>Скільки</a:t>
            </a:r>
            <a:r>
              <a:rPr lang="ru-RU" dirty="0"/>
              <a:t> </a:t>
            </a:r>
            <a:r>
              <a:rPr lang="ru-RU" dirty="0" err="1"/>
              <a:t>всього</a:t>
            </a:r>
            <a:r>
              <a:rPr lang="ru-RU" dirty="0"/>
              <a:t> </a:t>
            </a:r>
            <a:r>
              <a:rPr lang="ru-RU" dirty="0" err="1"/>
              <a:t>тварин</a:t>
            </a:r>
            <a:r>
              <a:rPr lang="ru-RU" dirty="0"/>
              <a:t>? Кого </a:t>
            </a:r>
            <a:r>
              <a:rPr lang="ru-RU" dirty="0" err="1"/>
              <a:t>знайшло</a:t>
            </a:r>
            <a:r>
              <a:rPr lang="ru-RU" dirty="0"/>
              <a:t> </a:t>
            </a:r>
            <a:r>
              <a:rPr lang="ru-RU" dirty="0" err="1"/>
              <a:t>козенятко</a:t>
            </a:r>
            <a:r>
              <a:rPr lang="ru-RU" dirty="0"/>
              <a:t>? </a:t>
            </a:r>
            <a:r>
              <a:rPr lang="ru-RU" dirty="0" err="1"/>
              <a:t>Скільки</a:t>
            </a:r>
            <a:r>
              <a:rPr lang="ru-RU" dirty="0"/>
              <a:t> </a:t>
            </a:r>
            <a:r>
              <a:rPr lang="ru-RU" dirty="0" err="1"/>
              <a:t>тварин</a:t>
            </a:r>
            <a:r>
              <a:rPr lang="ru-RU" dirty="0"/>
              <a:t> </a:t>
            </a:r>
            <a:r>
              <a:rPr lang="ru-RU" dirty="0" err="1"/>
              <a:t>ще</a:t>
            </a:r>
            <a:r>
              <a:rPr lang="ru-RU" dirty="0"/>
              <a:t> </a:t>
            </a:r>
            <a:r>
              <a:rPr lang="ru-RU" dirty="0" err="1"/>
              <a:t>йому</a:t>
            </a:r>
            <a:r>
              <a:rPr lang="ru-RU" dirty="0"/>
              <a:t> треба </a:t>
            </a:r>
            <a:r>
              <a:rPr lang="ru-RU" dirty="0" err="1"/>
              <a:t>знайти</a:t>
            </a:r>
            <a:r>
              <a:rPr lang="ru-RU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xmlns="" val="625526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0106"/>
          </a:xfrm>
        </p:spPr>
        <p:txBody>
          <a:bodyPr/>
          <a:lstStyle/>
          <a:p>
            <a:r>
              <a:rPr lang="uk-UA" dirty="0"/>
              <a:t>Хто і де знаходиться? Полічи</a:t>
            </a:r>
            <a:endParaRPr lang="ru-RU" dirty="0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 bwMode="auto">
          <a:xfrm>
            <a:off x="1259632" y="1124745"/>
            <a:ext cx="6696744" cy="4104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27051" y="5229200"/>
            <a:ext cx="9131899" cy="1477328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arenR"/>
            </a:pPr>
            <a:r>
              <a:rPr lang="ru-RU" dirty="0" err="1"/>
              <a:t>Хто</a:t>
            </a:r>
            <a:r>
              <a:rPr lang="ru-RU" dirty="0"/>
              <a:t> </a:t>
            </a:r>
            <a:r>
              <a:rPr lang="ru-RU" dirty="0" err="1"/>
              <a:t>живе</a:t>
            </a:r>
            <a:r>
              <a:rPr lang="ru-RU" dirty="0"/>
              <a:t> у </a:t>
            </a:r>
            <a:r>
              <a:rPr lang="ru-RU" dirty="0" err="1"/>
              <a:t>цьому</a:t>
            </a:r>
            <a:r>
              <a:rPr lang="ru-RU" dirty="0"/>
              <a:t> </a:t>
            </a:r>
            <a:r>
              <a:rPr lang="ru-RU" dirty="0" err="1"/>
              <a:t>чудовому</a:t>
            </a:r>
            <a:r>
              <a:rPr lang="ru-RU" dirty="0"/>
              <a:t> </a:t>
            </a:r>
            <a:r>
              <a:rPr lang="ru-RU" dirty="0" err="1"/>
              <a:t>будиночку</a:t>
            </a:r>
            <a:r>
              <a:rPr lang="ru-RU" dirty="0"/>
              <a:t>? </a:t>
            </a:r>
            <a:r>
              <a:rPr lang="ru-RU" dirty="0" err="1"/>
              <a:t>Скільки</a:t>
            </a:r>
            <a:r>
              <a:rPr lang="ru-RU" dirty="0"/>
              <a:t> </a:t>
            </a:r>
            <a:r>
              <a:rPr lang="ru-RU" dirty="0" err="1"/>
              <a:t>їх</a:t>
            </a:r>
            <a:r>
              <a:rPr lang="ru-RU" dirty="0"/>
              <a:t>?</a:t>
            </a:r>
          </a:p>
          <a:p>
            <a:pPr marL="342900" indent="-342900">
              <a:buFont typeface="+mj-lt"/>
              <a:buAutoNum type="arabicParenR"/>
            </a:pPr>
            <a:r>
              <a:rPr lang="ru-RU" dirty="0" err="1" smtClean="0"/>
              <a:t>Об’єднайте</a:t>
            </a:r>
            <a:r>
              <a:rPr lang="ru-RU" dirty="0" smtClean="0"/>
              <a:t> </a:t>
            </a:r>
            <a:r>
              <a:rPr lang="ru-RU" dirty="0" err="1"/>
              <a:t>мешканців</a:t>
            </a:r>
            <a:r>
              <a:rPr lang="ru-RU" dirty="0"/>
              <a:t> у </a:t>
            </a:r>
            <a:r>
              <a:rPr lang="ru-RU" dirty="0" err="1"/>
              <a:t>групи</a:t>
            </a:r>
            <a:r>
              <a:rPr lang="ru-RU" dirty="0"/>
              <a:t> за </a:t>
            </a:r>
            <a:r>
              <a:rPr lang="ru-RU" dirty="0" err="1"/>
              <a:t>певною</a:t>
            </a:r>
            <a:r>
              <a:rPr lang="ru-RU" dirty="0"/>
              <a:t> </a:t>
            </a:r>
            <a:r>
              <a:rPr lang="ru-RU" dirty="0" err="1"/>
              <a:t>ознакою</a:t>
            </a:r>
            <a:r>
              <a:rPr lang="ru-RU" dirty="0"/>
              <a:t>. (Люди, </a:t>
            </a:r>
            <a:r>
              <a:rPr lang="ru-RU" dirty="0" err="1"/>
              <a:t>тварини</a:t>
            </a:r>
            <a:r>
              <a:rPr lang="ru-RU" dirty="0"/>
              <a:t>, </a:t>
            </a:r>
            <a:r>
              <a:rPr lang="ru-RU" dirty="0" err="1"/>
              <a:t>дівчатка</a:t>
            </a:r>
            <a:r>
              <a:rPr lang="ru-RU" dirty="0"/>
              <a:t>, хлопчики, </a:t>
            </a:r>
            <a:r>
              <a:rPr lang="ru-RU" dirty="0" err="1"/>
              <a:t>дорослі</a:t>
            </a:r>
            <a:r>
              <a:rPr lang="ru-RU" dirty="0"/>
              <a:t>, </a:t>
            </a:r>
            <a:r>
              <a:rPr lang="ru-RU" dirty="0" err="1"/>
              <a:t>діти</a:t>
            </a:r>
            <a:r>
              <a:rPr lang="ru-RU" dirty="0"/>
              <a:t>)</a:t>
            </a:r>
          </a:p>
          <a:p>
            <a:pPr marL="342900" indent="-342900">
              <a:buFont typeface="+mj-lt"/>
              <a:buAutoNum type="arabicParenR"/>
            </a:pPr>
            <a:r>
              <a:rPr lang="ru-RU" dirty="0" err="1" smtClean="0"/>
              <a:t>Скільки</a:t>
            </a:r>
            <a:r>
              <a:rPr lang="ru-RU" dirty="0" smtClean="0"/>
              <a:t> </a:t>
            </a:r>
            <a:r>
              <a:rPr lang="ru-RU" dirty="0" err="1"/>
              <a:t>одягу</a:t>
            </a:r>
            <a:r>
              <a:rPr lang="ru-RU" dirty="0"/>
              <a:t> </a:t>
            </a:r>
            <a:r>
              <a:rPr lang="ru-RU" dirty="0" err="1"/>
              <a:t>випрасувала</a:t>
            </a:r>
            <a:r>
              <a:rPr lang="ru-RU" dirty="0"/>
              <a:t> мама? </a:t>
            </a:r>
            <a:r>
              <a:rPr lang="ru-RU" dirty="0" err="1"/>
              <a:t>Скільки</a:t>
            </a:r>
            <a:r>
              <a:rPr lang="ru-RU" dirty="0"/>
              <a:t> </a:t>
            </a:r>
            <a:r>
              <a:rPr lang="ru-RU" dirty="0" err="1"/>
              <a:t>сходів</a:t>
            </a:r>
            <a:r>
              <a:rPr lang="ru-RU" dirty="0"/>
              <a:t> у </a:t>
            </a:r>
            <a:r>
              <a:rPr lang="ru-RU" dirty="0" err="1"/>
              <a:t>будиночку</a:t>
            </a:r>
            <a:r>
              <a:rPr lang="ru-RU" dirty="0"/>
              <a:t>? </a:t>
            </a:r>
            <a:r>
              <a:rPr lang="ru-RU" dirty="0" err="1"/>
              <a:t>Скільки</a:t>
            </a:r>
            <a:r>
              <a:rPr lang="ru-RU" dirty="0"/>
              <a:t> </a:t>
            </a:r>
            <a:r>
              <a:rPr lang="ru-RU" dirty="0" err="1"/>
              <a:t>сходинок</a:t>
            </a:r>
            <a:r>
              <a:rPr lang="ru-RU" dirty="0"/>
              <a:t> на кожному з них? </a:t>
            </a:r>
            <a:r>
              <a:rPr lang="ru-RU" dirty="0" err="1"/>
              <a:t>Скільки</a:t>
            </a:r>
            <a:r>
              <a:rPr lang="ru-RU" dirty="0"/>
              <a:t> дверей? </a:t>
            </a:r>
            <a:r>
              <a:rPr lang="ru-RU" dirty="0" err="1"/>
              <a:t>Скільки</a:t>
            </a:r>
            <a:r>
              <a:rPr lang="ru-RU" dirty="0"/>
              <a:t> </a:t>
            </a:r>
            <a:r>
              <a:rPr lang="ru-RU" dirty="0" err="1"/>
              <a:t>вікон</a:t>
            </a:r>
            <a:r>
              <a:rPr lang="ru-RU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xmlns="" val="586008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smtClean="0"/>
              <a:t>Набір геометричних фігур</a:t>
            </a:r>
            <a:endParaRPr lang="ru-RU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95536" y="1700808"/>
            <a:ext cx="1162050" cy="1247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419872" y="2726303"/>
            <a:ext cx="1200150" cy="119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804248" y="1668428"/>
            <a:ext cx="1219200" cy="1162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020415" y="3933056"/>
            <a:ext cx="1103313" cy="1092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500548" y="4221088"/>
            <a:ext cx="1238250" cy="119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088375" y="1412776"/>
            <a:ext cx="1219200" cy="119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4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774107" y="4077072"/>
            <a:ext cx="12192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5" name="Picture 9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004048" y="1403251"/>
            <a:ext cx="1228725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6" name="Picture 10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980627" y="3342506"/>
            <a:ext cx="1238250" cy="118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331640" y="5434595"/>
            <a:ext cx="46085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arenR"/>
            </a:pPr>
            <a:r>
              <a:rPr lang="uk-UA" sz="24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Які фігури зображено? </a:t>
            </a:r>
          </a:p>
          <a:p>
            <a:pPr marL="342900" indent="-342900">
              <a:buFont typeface="+mj-lt"/>
              <a:buAutoNum type="arabicParenR"/>
            </a:pPr>
            <a:r>
              <a:rPr lang="uk-UA" sz="2400" b="1" dirty="0" smtClean="0">
                <a:solidFill>
                  <a:srgbClr val="00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Чи однакова їх кількість? </a:t>
            </a:r>
          </a:p>
          <a:p>
            <a:pPr marL="342900" indent="-342900">
              <a:buFont typeface="+mj-lt"/>
              <a:buAutoNum type="arabicParenR"/>
            </a:pPr>
            <a:r>
              <a:rPr lang="uk-UA" sz="24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Яких фігур більше?</a:t>
            </a:r>
            <a:endParaRPr lang="ru-RU" sz="24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xmlns="" val="2075715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>
                <a:effectLst/>
              </a:rPr>
              <a:t>? </a:t>
            </a:r>
            <a:r>
              <a:rPr lang="ru-RU" dirty="0" err="1">
                <a:effectLst/>
              </a:rPr>
              <a:t>Чого</a:t>
            </a:r>
            <a:r>
              <a:rPr lang="ru-RU" dirty="0">
                <a:effectLst/>
              </a:rPr>
              <a:t> </a:t>
            </a:r>
            <a:r>
              <a:rPr lang="ru-RU" dirty="0" err="1">
                <a:effectLst/>
              </a:rPr>
              <a:t>більше</a:t>
            </a:r>
            <a:r>
              <a:rPr lang="ru-RU" dirty="0">
                <a:effectLst/>
              </a:rPr>
              <a:t>? На </a:t>
            </a:r>
            <a:r>
              <a:rPr lang="ru-RU" dirty="0" err="1">
                <a:effectLst/>
              </a:rPr>
              <a:t>скільки</a:t>
            </a:r>
            <a:r>
              <a:rPr lang="ru-RU" dirty="0">
                <a:effectLst/>
              </a:rPr>
              <a:t> </a:t>
            </a:r>
            <a:r>
              <a:rPr lang="ru-RU" dirty="0" err="1">
                <a:effectLst/>
              </a:rPr>
              <a:t>більше</a:t>
            </a:r>
            <a:r>
              <a:rPr lang="ru-RU" dirty="0">
                <a:effectLst/>
              </a:rPr>
              <a:t>? </a:t>
            </a:r>
            <a:r>
              <a:rPr lang="ru-RU" dirty="0" err="1">
                <a:effectLst/>
              </a:rPr>
              <a:t>Чого</a:t>
            </a:r>
            <a:r>
              <a:rPr lang="ru-RU" dirty="0">
                <a:effectLst/>
              </a:rPr>
              <a:t> </a:t>
            </a:r>
            <a:r>
              <a:rPr lang="ru-RU" dirty="0" err="1">
                <a:effectLst/>
              </a:rPr>
              <a:t>менше</a:t>
            </a:r>
            <a:r>
              <a:rPr lang="ru-RU" dirty="0">
                <a:effectLst/>
              </a:rPr>
              <a:t>? На </a:t>
            </a:r>
            <a:r>
              <a:rPr lang="ru-RU" dirty="0" err="1">
                <a:effectLst/>
              </a:rPr>
              <a:t>скільки</a:t>
            </a:r>
            <a:r>
              <a:rPr lang="ru-RU" dirty="0">
                <a:effectLst/>
              </a:rPr>
              <a:t>? </a:t>
            </a:r>
            <a:endParaRPr lang="ru-RU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07504" y="1690214"/>
            <a:ext cx="1639008" cy="1584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898912" y="1690215"/>
            <a:ext cx="1639008" cy="1584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635896" y="1690213"/>
            <a:ext cx="1639008" cy="1584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436096" y="1690215"/>
            <a:ext cx="1639008" cy="1584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236296" y="1690215"/>
            <a:ext cx="1639008" cy="1584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Прямоугольник 5"/>
          <p:cNvSpPr/>
          <p:nvPr/>
        </p:nvSpPr>
        <p:spPr>
          <a:xfrm>
            <a:off x="170924" y="3429000"/>
            <a:ext cx="1512168" cy="1512168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Прямоугольник 17"/>
          <p:cNvSpPr/>
          <p:nvPr/>
        </p:nvSpPr>
        <p:spPr>
          <a:xfrm>
            <a:off x="1898912" y="3439811"/>
            <a:ext cx="1512168" cy="1512168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Прямоугольник 18"/>
          <p:cNvSpPr/>
          <p:nvPr/>
        </p:nvSpPr>
        <p:spPr>
          <a:xfrm>
            <a:off x="3699316" y="3465490"/>
            <a:ext cx="1512168" cy="1512168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Прямоугольник 19"/>
          <p:cNvSpPr/>
          <p:nvPr/>
        </p:nvSpPr>
        <p:spPr>
          <a:xfrm>
            <a:off x="5499516" y="3439811"/>
            <a:ext cx="1512168" cy="1512168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3186304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smtClean="0"/>
              <a:t>Порівняння предметів</a:t>
            </a:r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>
            <a:off x="1613517" y="5373216"/>
            <a:ext cx="41764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Чи однакова кількість у кожній групі предметів?</a:t>
            </a:r>
            <a:endParaRPr lang="ru-RU" sz="24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11560" y="1556792"/>
            <a:ext cx="7895042" cy="36547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2225886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smtClean="0"/>
              <a:t>Порівняйте кількість предметів </a:t>
            </a:r>
            <a:endParaRPr lang="ru-RU" dirty="0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71600" y="1340768"/>
            <a:ext cx="7149938" cy="42820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582666" y="5733256"/>
            <a:ext cx="41764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Чи однакова кількість у кожній групі предметів?</a:t>
            </a:r>
            <a:endParaRPr lang="ru-RU" sz="24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xmlns="" val="3639771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uk-UA" dirty="0" smtClean="0"/>
              <a:t>Чи для кожного зайчика є капустина? </a:t>
            </a:r>
            <a:endParaRPr lang="ru-RU" dirty="0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11560" y="1628801"/>
            <a:ext cx="8263857" cy="2808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4725144"/>
            <a:ext cx="1274911" cy="19470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2911541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Графічний</a:t>
            </a:r>
            <a:r>
              <a:rPr lang="ru-RU" dirty="0"/>
              <a:t> диктант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3250704" cy="2188840"/>
          </a:xfrm>
        </p:spPr>
        <p:txBody>
          <a:bodyPr/>
          <a:lstStyle/>
          <a:p>
            <a:r>
              <a:rPr lang="ru-RU" dirty="0" smtClean="0"/>
              <a:t>2 </a:t>
            </a:r>
            <a:r>
              <a:rPr lang="ru-RU" dirty="0" err="1"/>
              <a:t>клітинки</a:t>
            </a:r>
            <a:r>
              <a:rPr lang="ru-RU" dirty="0"/>
              <a:t> </a:t>
            </a:r>
            <a:r>
              <a:rPr lang="ru-RU" dirty="0" err="1"/>
              <a:t>вгору</a:t>
            </a:r>
            <a:r>
              <a:rPr lang="ru-RU" dirty="0"/>
              <a:t>, </a:t>
            </a:r>
            <a:endParaRPr lang="ru-RU" dirty="0" smtClean="0"/>
          </a:p>
          <a:p>
            <a:r>
              <a:rPr lang="ru-RU" dirty="0" smtClean="0"/>
              <a:t>2 </a:t>
            </a:r>
            <a:r>
              <a:rPr lang="ru-RU" dirty="0" err="1"/>
              <a:t>праворуч</a:t>
            </a:r>
            <a:r>
              <a:rPr lang="ru-RU" dirty="0"/>
              <a:t>, </a:t>
            </a:r>
            <a:endParaRPr lang="ru-RU" dirty="0" smtClean="0"/>
          </a:p>
          <a:p>
            <a:r>
              <a:rPr lang="ru-RU" dirty="0" smtClean="0"/>
              <a:t>1 </a:t>
            </a:r>
            <a:r>
              <a:rPr lang="ru-RU" dirty="0"/>
              <a:t>вниз, </a:t>
            </a:r>
            <a:endParaRPr lang="ru-RU" dirty="0" smtClean="0"/>
          </a:p>
          <a:p>
            <a:r>
              <a:rPr lang="ru-RU" dirty="0" smtClean="0"/>
              <a:t>2 </a:t>
            </a:r>
            <a:r>
              <a:rPr lang="ru-RU" dirty="0" err="1"/>
              <a:t>ліворуч</a:t>
            </a:r>
            <a:r>
              <a:rPr lang="ru-RU" dirty="0"/>
              <a:t>. </a:t>
            </a:r>
            <a:endParaRPr lang="ru-RU" dirty="0" smtClean="0"/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sz="half" idx="2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5834" t="15862" r="38357" b="51377"/>
          <a:stretch/>
        </p:blipFill>
        <p:spPr>
          <a:xfrm>
            <a:off x="3923928" y="1340769"/>
            <a:ext cx="3525087" cy="4034120"/>
          </a:xfrm>
        </p:spPr>
      </p:pic>
      <p:cxnSp>
        <p:nvCxnSpPr>
          <p:cNvPr id="7" name="Прямая соединительная линия 6"/>
          <p:cNvCxnSpPr/>
          <p:nvPr/>
        </p:nvCxnSpPr>
        <p:spPr>
          <a:xfrm flipH="1" flipV="1">
            <a:off x="4381480" y="1767468"/>
            <a:ext cx="12101" cy="696951"/>
          </a:xfrm>
          <a:prstGeom prst="line">
            <a:avLst/>
          </a:prstGeom>
          <a:ln w="31750">
            <a:solidFill>
              <a:srgbClr val="FF33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единительная линия 8"/>
          <p:cNvCxnSpPr/>
          <p:nvPr/>
        </p:nvCxnSpPr>
        <p:spPr>
          <a:xfrm flipV="1">
            <a:off x="4381480" y="1750741"/>
            <a:ext cx="681174" cy="16727"/>
          </a:xfrm>
          <a:prstGeom prst="line">
            <a:avLst/>
          </a:prstGeom>
          <a:ln w="31750">
            <a:solidFill>
              <a:srgbClr val="FF33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/>
          <p:cNvCxnSpPr/>
          <p:nvPr/>
        </p:nvCxnSpPr>
        <p:spPr>
          <a:xfrm>
            <a:off x="5051503" y="1734015"/>
            <a:ext cx="0" cy="362415"/>
          </a:xfrm>
          <a:prstGeom prst="line">
            <a:avLst/>
          </a:prstGeom>
          <a:ln w="31750">
            <a:solidFill>
              <a:srgbClr val="FF33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единительная линия 14"/>
          <p:cNvCxnSpPr/>
          <p:nvPr/>
        </p:nvCxnSpPr>
        <p:spPr>
          <a:xfrm>
            <a:off x="4381480" y="2099218"/>
            <a:ext cx="658872" cy="8362"/>
          </a:xfrm>
          <a:prstGeom prst="line">
            <a:avLst/>
          </a:prstGeom>
          <a:ln w="25400">
            <a:solidFill>
              <a:srgbClr val="FF33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Прямоугольник 18"/>
          <p:cNvSpPr/>
          <p:nvPr/>
        </p:nvSpPr>
        <p:spPr>
          <a:xfrm>
            <a:off x="4591100" y="3933056"/>
            <a:ext cx="19928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err="1"/>
              <a:t>Вийде</a:t>
            </a:r>
            <a:r>
              <a:rPr lang="ru-RU" dirty="0"/>
              <a:t> </a:t>
            </a:r>
            <a:r>
              <a:rPr lang="ru-RU" dirty="0" err="1"/>
              <a:t>прапорець</a:t>
            </a:r>
            <a:r>
              <a:rPr lang="ru-RU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xmlns="" val="3387394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ru-RU" dirty="0" err="1" smtClean="0"/>
              <a:t>Рефлексія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b="1" dirty="0" smtClean="0"/>
              <a:t>На </a:t>
            </a:r>
            <a:r>
              <a:rPr lang="ru-RU" b="1" dirty="0" err="1"/>
              <a:t>уроці</a:t>
            </a:r>
            <a:r>
              <a:rPr lang="ru-RU" b="1" dirty="0"/>
              <a:t> ми </a:t>
            </a:r>
            <a:r>
              <a:rPr lang="ru-RU" b="1" dirty="0" err="1"/>
              <a:t>вчилися</a:t>
            </a:r>
            <a:r>
              <a:rPr lang="ru-RU" b="1" dirty="0"/>
              <a:t> </a:t>
            </a:r>
            <a:r>
              <a:rPr lang="ru-RU" b="1" dirty="0" err="1"/>
              <a:t>порівнювати</a:t>
            </a:r>
            <a:r>
              <a:rPr lang="ru-RU" b="1" dirty="0"/>
              <a:t> </a:t>
            </a:r>
            <a:r>
              <a:rPr lang="ru-RU" b="1" dirty="0" err="1"/>
              <a:t>предмети</a:t>
            </a:r>
            <a:r>
              <a:rPr lang="ru-RU" b="1" dirty="0"/>
              <a:t>, </a:t>
            </a:r>
            <a:r>
              <a:rPr lang="ru-RU" b="1" dirty="0" err="1"/>
              <a:t>рахувати</a:t>
            </a:r>
            <a:r>
              <a:rPr lang="ru-RU" b="1" dirty="0"/>
              <a:t>, </a:t>
            </a:r>
            <a:r>
              <a:rPr lang="ru-RU" b="1" dirty="0" err="1"/>
              <a:t>спробували</a:t>
            </a:r>
            <a:r>
              <a:rPr lang="ru-RU" b="1" dirty="0"/>
              <a:t> </a:t>
            </a:r>
            <a:r>
              <a:rPr lang="ru-RU" b="1" dirty="0" err="1"/>
              <a:t>трошки</a:t>
            </a:r>
            <a:r>
              <a:rPr lang="ru-RU" b="1" dirty="0"/>
              <a:t> </a:t>
            </a:r>
            <a:r>
              <a:rPr lang="ru-RU" b="1" dirty="0" err="1"/>
              <a:t>писати</a:t>
            </a:r>
            <a:r>
              <a:rPr lang="ru-RU" b="1" dirty="0"/>
              <a:t>.</a:t>
            </a:r>
          </a:p>
          <a:p>
            <a:r>
              <a:rPr lang="ru-RU" b="1" dirty="0" err="1" smtClean="0"/>
              <a:t>Що</a:t>
            </a:r>
            <a:r>
              <a:rPr lang="ru-RU" b="1" dirty="0" smtClean="0"/>
              <a:t> </a:t>
            </a:r>
            <a:r>
              <a:rPr lang="ru-RU" b="1" dirty="0" err="1"/>
              <a:t>сподобалося</a:t>
            </a:r>
            <a:r>
              <a:rPr lang="ru-RU" b="1" dirty="0"/>
              <a:t> на </a:t>
            </a:r>
            <a:r>
              <a:rPr lang="ru-RU" b="1" dirty="0" err="1"/>
              <a:t>уроці</a:t>
            </a:r>
            <a:r>
              <a:rPr lang="ru-RU" b="1" dirty="0"/>
              <a:t>?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xmlns="" val="4211185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smtClean="0"/>
              <a:t>Актуалізація знань</a:t>
            </a:r>
            <a:endParaRPr lang="ru-RU" dirty="0"/>
          </a:p>
        </p:txBody>
      </p:sp>
      <p:pic>
        <p:nvPicPr>
          <p:cNvPr id="6" name="Объект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39552" y="1427338"/>
            <a:ext cx="7922724" cy="5030019"/>
          </a:xfrm>
        </p:spPr>
      </p:pic>
      <p:sp>
        <p:nvSpPr>
          <p:cNvPr id="7" name="TextBox 6"/>
          <p:cNvSpPr txBox="1"/>
          <p:nvPr/>
        </p:nvSpPr>
        <p:spPr>
          <a:xfrm>
            <a:off x="1763688" y="5521603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ru-RU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051720" y="4365104"/>
            <a:ext cx="36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ru-RU" b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231740" y="3540750"/>
            <a:ext cx="324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ru-RU" b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996605" y="2780928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b="1" dirty="0" smtClean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ru-RU" b="1" dirty="0">
              <a:solidFill>
                <a:schemeClr val="accent5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936504" y="2770659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b="1" dirty="0" smtClean="0">
                <a:solidFill>
                  <a:schemeClr val="tx2">
                    <a:lumMod val="90000"/>
                    <a:lumOff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ru-RU" b="1" dirty="0">
              <a:solidFill>
                <a:schemeClr val="tx2">
                  <a:lumMod val="90000"/>
                  <a:lumOff val="1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031190" y="2770659"/>
            <a:ext cx="273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b="1" dirty="0" smtClean="0">
                <a:solidFill>
                  <a:srgbClr val="FF33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lang="ru-RU" b="1" dirty="0">
              <a:solidFill>
                <a:srgbClr val="FF339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012160" y="2771031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b="1" dirty="0" smtClean="0">
                <a:solidFill>
                  <a:srgbClr val="CC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endParaRPr lang="ru-RU" b="1" dirty="0">
              <a:solidFill>
                <a:srgbClr val="CC33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066166" y="3725416"/>
            <a:ext cx="324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b="1" dirty="0" smtClean="0">
                <a:solidFill>
                  <a:srgbClr val="008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endParaRPr lang="ru-RU" b="1" dirty="0">
              <a:solidFill>
                <a:srgbClr val="008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455221" y="4549770"/>
            <a:ext cx="36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b="1" dirty="0" smtClean="0">
                <a:solidFill>
                  <a:srgbClr val="3366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  <a:endParaRPr lang="ru-RU" b="1" dirty="0">
              <a:solidFill>
                <a:srgbClr val="3366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815261" y="5589240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endParaRPr lang="ru-RU" b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825807" y="4228941"/>
            <a:ext cx="298246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uk-UA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Назвіть звірят по черзі від номера один до номера 10. </a:t>
            </a:r>
            <a:r>
              <a:rPr lang="uk-UA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uk-UA" b="1" dirty="0" smtClean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uk-UA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Зайчик має номер ….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uk-UA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Номер 7 має …</a:t>
            </a:r>
            <a:endParaRPr lang="ru-RU" b="1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xmlns="" val="4180978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uk-UA" sz="3600" dirty="0" smtClean="0"/>
              <a:t>Які предмети можна з'їсти, а які – ні?  </a:t>
            </a:r>
            <a:endParaRPr lang="ru-RU" sz="3600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259632" y="1340768"/>
            <a:ext cx="6480720" cy="4733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2561412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99593" y="260648"/>
            <a:ext cx="7302882" cy="54724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258648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smtClean="0"/>
              <a:t>Лічимо разом</a:t>
            </a:r>
            <a:endParaRPr lang="ru-RU" dirty="0"/>
          </a:p>
        </p:txBody>
      </p:sp>
      <p:pic>
        <p:nvPicPr>
          <p:cNvPr id="5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88605" y="1588613"/>
            <a:ext cx="922907" cy="14379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359553" y="1576906"/>
            <a:ext cx="1100670" cy="14575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139952" y="1592097"/>
            <a:ext cx="1103313" cy="14576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724128" y="1592097"/>
            <a:ext cx="1019175" cy="1419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380312" y="1607341"/>
            <a:ext cx="1035050" cy="1427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71600" y="3429073"/>
            <a:ext cx="1065783" cy="1540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359553" y="3418582"/>
            <a:ext cx="1014983" cy="15190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635896" y="3418582"/>
            <a:ext cx="1133475" cy="150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8" name="Picture 10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081190" y="3418582"/>
            <a:ext cx="1152525" cy="1495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9" name="Picture 11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563791" y="3416187"/>
            <a:ext cx="1703834" cy="1497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648904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20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0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1000"/>
                                        <p:tgtEl>
                                          <p:spTgt spid="20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/>
                                        <p:tgtEl>
                                          <p:spTgt spid="20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/>
                                        <p:tgtEl>
                                          <p:spTgt spid="20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42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100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/>
                                        <p:tgtEl>
                                          <p:spTgt spid="20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/>
                                        <p:tgtEl>
                                          <p:spTgt spid="20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000"/>
                            </p:stCondLst>
                            <p:childTnLst>
                              <p:par>
                                <p:cTn id="58" presetID="42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1000"/>
                                        <p:tgtEl>
                                          <p:spTgt spid="20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/>
                                        <p:tgtEl>
                                          <p:spTgt spid="20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/>
                                        <p:tgtEl>
                                          <p:spTgt spid="20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3000"/>
                            </p:stCondLst>
                            <p:childTnLst>
                              <p:par>
                                <p:cTn id="64" presetID="42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10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4000"/>
                            </p:stCondLst>
                            <p:childTnLst>
                              <p:par>
                                <p:cTn id="70" presetID="42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1000"/>
                                        <p:tgtEl>
                                          <p:spTgt spid="20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/>
                                        <p:tgtEl>
                                          <p:spTgt spid="20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/>
                                        <p:tgtEl>
                                          <p:spTgt spid="20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000"/>
                            </p:stCondLst>
                            <p:childTnLst>
                              <p:par>
                                <p:cTn id="76" presetID="42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10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6000"/>
                            </p:stCondLst>
                            <p:childTnLst>
                              <p:par>
                                <p:cTn id="82" presetID="42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1000"/>
                                        <p:tgtEl>
                                          <p:spTgt spid="20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/>
                                        <p:tgtEl>
                                          <p:spTgt spid="20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/>
                                        <p:tgtEl>
                                          <p:spTgt spid="20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7000"/>
                            </p:stCondLst>
                            <p:childTnLst>
                              <p:par>
                                <p:cTn id="88" presetID="42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10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0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8000"/>
                            </p:stCondLst>
                            <p:childTnLst>
                              <p:par>
                                <p:cTn id="94" presetID="42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10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1000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9000"/>
                            </p:stCondLst>
                            <p:childTnLst>
                              <p:par>
                                <p:cTn id="100" presetID="42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2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>
                <a:effectLst/>
              </a:rPr>
              <a:t>Скільки</a:t>
            </a:r>
            <a:r>
              <a:rPr lang="ru-RU" dirty="0">
                <a:effectLst/>
              </a:rPr>
              <a:t> </a:t>
            </a:r>
            <a:r>
              <a:rPr lang="ru-RU" dirty="0" err="1">
                <a:effectLst/>
              </a:rPr>
              <a:t>всього</a:t>
            </a:r>
            <a:r>
              <a:rPr lang="ru-RU" dirty="0">
                <a:effectLst/>
              </a:rPr>
              <a:t> </a:t>
            </a:r>
            <a:r>
              <a:rPr lang="ru-RU" dirty="0" err="1">
                <a:effectLst/>
              </a:rPr>
              <a:t>помідорів</a:t>
            </a:r>
            <a:r>
              <a:rPr lang="ru-RU" dirty="0">
                <a:effectLst/>
              </a:rPr>
              <a:t>? 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535715" y="1600200"/>
            <a:ext cx="6072570" cy="4525963"/>
          </a:xfrm>
        </p:spPr>
      </p:pic>
    </p:spTree>
    <p:extLst>
      <p:ext uri="{BB962C8B-B14F-4D97-AF65-F5344CB8AC3E}">
        <p14:creationId xmlns:p14="http://schemas.microsoft.com/office/powerpoint/2010/main" xmlns="" val="3790072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>
                <a:effectLst/>
              </a:rPr>
              <a:t>Скільки</a:t>
            </a:r>
            <a:r>
              <a:rPr lang="ru-RU" dirty="0">
                <a:effectLst/>
              </a:rPr>
              <a:t> </a:t>
            </a:r>
            <a:r>
              <a:rPr lang="ru-RU" dirty="0" err="1">
                <a:effectLst/>
              </a:rPr>
              <a:t>всього</a:t>
            </a:r>
            <a:r>
              <a:rPr lang="ru-RU" dirty="0">
                <a:effectLst/>
              </a:rPr>
              <a:t> </a:t>
            </a:r>
            <a:r>
              <a:rPr lang="ru-RU" dirty="0" err="1" smtClean="0">
                <a:effectLst/>
              </a:rPr>
              <a:t>огірків</a:t>
            </a:r>
            <a:r>
              <a:rPr lang="ru-RU" dirty="0" smtClean="0">
                <a:effectLst/>
              </a:rPr>
              <a:t>? 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535715" y="1600200"/>
            <a:ext cx="6072570" cy="4525963"/>
          </a:xfrm>
        </p:spPr>
      </p:pic>
    </p:spTree>
    <p:extLst>
      <p:ext uri="{BB962C8B-B14F-4D97-AF65-F5344CB8AC3E}">
        <p14:creationId xmlns:p14="http://schemas.microsoft.com/office/powerpoint/2010/main" xmlns="" val="3787829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>
                <a:effectLst/>
              </a:rPr>
              <a:t>Скільки</a:t>
            </a:r>
            <a:r>
              <a:rPr lang="ru-RU" dirty="0">
                <a:effectLst/>
              </a:rPr>
              <a:t> </a:t>
            </a:r>
            <a:r>
              <a:rPr lang="ru-RU" dirty="0" err="1" smtClean="0">
                <a:effectLst/>
              </a:rPr>
              <a:t>бурячків</a:t>
            </a:r>
            <a:r>
              <a:rPr lang="ru-RU" dirty="0" smtClean="0">
                <a:effectLst/>
              </a:rPr>
              <a:t>? 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535715" y="1600200"/>
            <a:ext cx="6072570" cy="4525963"/>
          </a:xfrm>
        </p:spPr>
      </p:pic>
    </p:spTree>
    <p:extLst>
      <p:ext uri="{BB962C8B-B14F-4D97-AF65-F5344CB8AC3E}">
        <p14:creationId xmlns:p14="http://schemas.microsoft.com/office/powerpoint/2010/main" xmlns="" val="1265664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Academic_ID07">
  <a:themeElements>
    <a:clrScheme name="Каллиграфия">
      <a:dk1>
        <a:sysClr val="windowText" lastClr="000000"/>
      </a:dk1>
      <a:lt1>
        <a:sysClr val="window" lastClr="FFFFFF"/>
      </a:lt1>
      <a:dk2>
        <a:srgbClr val="411401"/>
      </a:dk2>
      <a:lt2>
        <a:srgbClr val="FFE6E6"/>
      </a:lt2>
      <a:accent1>
        <a:srgbClr val="A24A48"/>
      </a:accent1>
      <a:accent2>
        <a:srgbClr val="B2935C"/>
      </a:accent2>
      <a:accent3>
        <a:srgbClr val="6A9A9A"/>
      </a:accent3>
      <a:accent4>
        <a:srgbClr val="B2B787"/>
      </a:accent4>
      <a:accent5>
        <a:srgbClr val="91644B"/>
      </a:accent5>
      <a:accent6>
        <a:srgbClr val="654A76"/>
      </a:accent6>
      <a:hlink>
        <a:srgbClr val="00A800"/>
      </a:hlink>
      <a:folHlink>
        <a:srgbClr val="FF00FF"/>
      </a:folHlink>
    </a:clrScheme>
    <a:fontScheme name="Трек">
      <a:majorFont>
        <a:latin typeface="Franklin Gothic Medium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Franklin Gothic Book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Трек">
      <a:fillStyleLst>
        <a:solidFill>
          <a:schemeClr val="phClr"/>
        </a:solidFill>
        <a:gradFill rotWithShape="1">
          <a:gsLst>
            <a:gs pos="0">
              <a:schemeClr val="phClr">
                <a:tint val="30000"/>
                <a:satMod val="250000"/>
              </a:schemeClr>
            </a:gs>
            <a:gs pos="72000">
              <a:schemeClr val="phClr">
                <a:tint val="75000"/>
                <a:satMod val="210000"/>
              </a:schemeClr>
            </a:gs>
            <a:gs pos="100000">
              <a:schemeClr val="phClr">
                <a:tint val="85000"/>
                <a:satMod val="21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5000"/>
                <a:shade val="85000"/>
                <a:satMod val="230000"/>
              </a:schemeClr>
            </a:gs>
            <a:gs pos="25000">
              <a:schemeClr val="phClr">
                <a:tint val="90000"/>
                <a:shade val="70000"/>
                <a:satMod val="220000"/>
              </a:schemeClr>
            </a:gs>
            <a:gs pos="50000">
              <a:schemeClr val="phClr">
                <a:tint val="90000"/>
                <a:shade val="58000"/>
                <a:satMod val="225000"/>
              </a:schemeClr>
            </a:gs>
            <a:gs pos="65000">
              <a:schemeClr val="phClr">
                <a:tint val="90000"/>
                <a:shade val="58000"/>
                <a:satMod val="225000"/>
              </a:schemeClr>
            </a:gs>
            <a:gs pos="80000">
              <a:schemeClr val="phClr">
                <a:tint val="90000"/>
                <a:shade val="69000"/>
                <a:satMod val="220000"/>
              </a:schemeClr>
            </a:gs>
            <a:gs pos="100000">
              <a:schemeClr val="phClr">
                <a:tint val="77000"/>
                <a:shade val="80000"/>
                <a:satMod val="230000"/>
              </a:schemeClr>
            </a:gs>
          </a:gsLst>
          <a:lin ang="5400000" scaled="1"/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>
            <a:bevelT w="10000" h="10000"/>
          </a:sp3d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bliqueTopLeft" fov="600000">
              <a:rot lat="0" lon="0" rev="0"/>
            </a:camera>
            <a:lightRig rig="balanced" dir="t">
              <a:rot lat="0" lon="0" rev="19200000"/>
            </a:lightRig>
          </a:scene3d>
          <a:sp3d contourW="12700" prstMaterial="matte">
            <a:bevelT w="60000" h="50800"/>
            <a:contourClr>
              <a:schemeClr val="phClr">
                <a:shade val="60000"/>
                <a:satMod val="11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TS010362645</Template>
  <TotalTime>278</TotalTime>
  <Words>531</Words>
  <Application>Microsoft Office PowerPoint</Application>
  <PresentationFormat>Экран (4:3)</PresentationFormat>
  <Paragraphs>98</Paragraphs>
  <Slides>29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29</vt:i4>
      </vt:variant>
    </vt:vector>
  </HeadingPairs>
  <TitlesOfParts>
    <vt:vector size="30" baseType="lpstr">
      <vt:lpstr>Academic_ID07</vt:lpstr>
      <vt:lpstr>Математика</vt:lpstr>
      <vt:lpstr>Об'єднання предметів у групи за певною ознакою. Лічба предметів</vt:lpstr>
      <vt:lpstr>Актуалізація знань</vt:lpstr>
      <vt:lpstr>Які предмети можна з'їсти, а які – ні?  </vt:lpstr>
      <vt:lpstr>Слайд 5</vt:lpstr>
      <vt:lpstr>Лічимо разом</vt:lpstr>
      <vt:lpstr>Скільки всього помідорів? </vt:lpstr>
      <vt:lpstr>Скільки всього огірків? </vt:lpstr>
      <vt:lpstr>Скільки бурячків? </vt:lpstr>
      <vt:lpstr>Скільки всього овочів?</vt:lpstr>
      <vt:lpstr>Порівняння предметів за величиною</vt:lpstr>
      <vt:lpstr>Порівняння предметів за величиною</vt:lpstr>
      <vt:lpstr>Порівняйте будиночки за висотою</vt:lpstr>
      <vt:lpstr>Весела лічба</vt:lpstr>
      <vt:lpstr>Гра «Скільки пелюсток?»</vt:lpstr>
      <vt:lpstr>Веселі задачі від мудрої сови</vt:lpstr>
      <vt:lpstr>Весела задача від мудрої сови</vt:lpstr>
      <vt:lpstr>Весела задача від мудрої сови</vt:lpstr>
      <vt:lpstr>Фізкультхвилинка</vt:lpstr>
      <vt:lpstr>Хто де знаходиться?</vt:lpstr>
      <vt:lpstr>Хто і де знаходиться? Полічи</vt:lpstr>
      <vt:lpstr>Хто і де знаходиться? Полічи</vt:lpstr>
      <vt:lpstr>Набір геометричних фігур</vt:lpstr>
      <vt:lpstr>? Чого більше? На скільки більше? Чого менше? На скільки? </vt:lpstr>
      <vt:lpstr>Порівняння предметів</vt:lpstr>
      <vt:lpstr>Порівняйте кількість предметів </vt:lpstr>
      <vt:lpstr>Чи для кожного зайчика є капустина? </vt:lpstr>
      <vt:lpstr>Графічний диктант</vt:lpstr>
      <vt:lpstr>Рефлексія</vt:lpstr>
    </vt:vector>
  </TitlesOfParts>
  <Company>Microsoft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Математика</dc:title>
  <dc:creator>Admin</dc:creator>
  <cp:lastModifiedBy>Вадим</cp:lastModifiedBy>
  <cp:revision>23</cp:revision>
  <dcterms:created xsi:type="dcterms:W3CDTF">2015-02-01T12:30:31Z</dcterms:created>
  <dcterms:modified xsi:type="dcterms:W3CDTF">2016-09-04T18:04:53Z</dcterms:modified>
</cp:coreProperties>
</file>